
<file path=[Content_Types].xml><?xml version="1.0" encoding="utf-8"?>
<Types xmlns="http://schemas.openxmlformats.org/package/2006/content-types">
  <Default Extension="png" ContentType="image/png"/>
  <Default Extension="bin" ContentType="application/vnd.openxmlformats-officedocument.oleObject"/>
  <Default Extension="mp3" ContentType="audio/mpeg"/>
  <Default Extension="jpeg" ContentType="image/jpeg"/>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306" r:id="rId2"/>
    <p:sldId id="305" r:id="rId3"/>
    <p:sldId id="304" r:id="rId4"/>
    <p:sldId id="286" r:id="rId5"/>
    <p:sldId id="287" r:id="rId6"/>
    <p:sldId id="288" r:id="rId7"/>
    <p:sldId id="299" r:id="rId8"/>
    <p:sldId id="289" r:id="rId9"/>
    <p:sldId id="290" r:id="rId10"/>
    <p:sldId id="291" r:id="rId11"/>
    <p:sldId id="292" r:id="rId12"/>
    <p:sldId id="293" r:id="rId13"/>
    <p:sldId id="294" r:id="rId14"/>
    <p:sldId id="295" r:id="rId15"/>
    <p:sldId id="296" r:id="rId16"/>
    <p:sldId id="297" r:id="rId17"/>
    <p:sldId id="300" r:id="rId18"/>
    <p:sldId id="301" r:id="rId19"/>
    <p:sldId id="298" r:id="rId20"/>
    <p:sldId id="303" r:id="rId21"/>
    <p:sldId id="307" r:id="rId22"/>
    <p:sldId id="308" r:id="rId23"/>
    <p:sldId id="309" r:id="rId24"/>
    <p:sldId id="302" r:id="rId25"/>
    <p:sldId id="310"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st1" initials="G"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96" y="1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wmf"/></Relationships>
</file>

<file path=ppt/media/hdphoto1.wdp>
</file>

<file path=ppt/media/hdphoto2.wdp>
</file>

<file path=ppt/media/hdphoto3.wdp>
</file>

<file path=ppt/media/hdphoto4.wdp>
</file>

<file path=ppt/media/image1.jpeg>
</file>

<file path=ppt/media/image10.wmf>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jpeg>
</file>

<file path=ppt/media/image30.jpeg>
</file>

<file path=ppt/media/image31.jpeg>
</file>

<file path=ppt/media/image32.jpeg>
</file>

<file path=ppt/media/image33.png>
</file>

<file path=ppt/media/image34.jpeg>
</file>

<file path=ppt/media/image35.png>
</file>

<file path=ppt/media/image36.png>
</file>

<file path=ppt/media/image4.jpeg>
</file>

<file path=ppt/media/image5.jpeg>
</file>

<file path=ppt/media/image6.jpeg>
</file>

<file path=ppt/media/image7.jpe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601D6D48-1CD0-4D69-8E45-8FD8C1E00D98}" type="datetimeFigureOut">
              <a:rPr lang="de-DE" smtClean="0"/>
              <a:pPr/>
              <a:t>04.04.2022</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45CEB51E-FA2D-483C-ADE5-344062D81607}" type="slidenum">
              <a:rPr lang="de-DE" smtClean="0"/>
              <a:pPr/>
              <a:t>‹Nr.›</a:t>
            </a:fld>
            <a:endParaRPr lang="de-DE"/>
          </a:p>
        </p:txBody>
      </p:sp>
    </p:spTree>
    <p:extLst>
      <p:ext uri="{BB962C8B-B14F-4D97-AF65-F5344CB8AC3E}">
        <p14:creationId xmlns:p14="http://schemas.microsoft.com/office/powerpoint/2010/main" val="4106576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601D6D48-1CD0-4D69-8E45-8FD8C1E00D98}" type="datetimeFigureOut">
              <a:rPr lang="de-DE" smtClean="0"/>
              <a:pPr/>
              <a:t>04.04.2022</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45CEB51E-FA2D-483C-ADE5-344062D81607}" type="slidenum">
              <a:rPr lang="de-DE" smtClean="0"/>
              <a:pPr/>
              <a:t>‹Nr.›</a:t>
            </a:fld>
            <a:endParaRPr lang="de-DE"/>
          </a:p>
        </p:txBody>
      </p:sp>
    </p:spTree>
    <p:extLst>
      <p:ext uri="{BB962C8B-B14F-4D97-AF65-F5344CB8AC3E}">
        <p14:creationId xmlns:p14="http://schemas.microsoft.com/office/powerpoint/2010/main" val="2237685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601D6D48-1CD0-4D69-8E45-8FD8C1E00D98}" type="datetimeFigureOut">
              <a:rPr lang="de-DE" smtClean="0"/>
              <a:pPr/>
              <a:t>04.04.2022</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45CEB51E-FA2D-483C-ADE5-344062D81607}" type="slidenum">
              <a:rPr lang="de-DE" smtClean="0"/>
              <a:pPr/>
              <a:t>‹Nr.›</a:t>
            </a:fld>
            <a:endParaRPr lang="de-DE"/>
          </a:p>
        </p:txBody>
      </p:sp>
    </p:spTree>
    <p:extLst>
      <p:ext uri="{BB962C8B-B14F-4D97-AF65-F5344CB8AC3E}">
        <p14:creationId xmlns:p14="http://schemas.microsoft.com/office/powerpoint/2010/main" val="3947205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601D6D48-1CD0-4D69-8E45-8FD8C1E00D98}" type="datetimeFigureOut">
              <a:rPr lang="de-DE" smtClean="0"/>
              <a:pPr/>
              <a:t>04.04.2022</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45CEB51E-FA2D-483C-ADE5-344062D81607}" type="slidenum">
              <a:rPr lang="de-DE" smtClean="0"/>
              <a:pPr/>
              <a:t>‹Nr.›</a:t>
            </a:fld>
            <a:endParaRPr lang="de-DE"/>
          </a:p>
        </p:txBody>
      </p:sp>
    </p:spTree>
    <p:extLst>
      <p:ext uri="{BB962C8B-B14F-4D97-AF65-F5344CB8AC3E}">
        <p14:creationId xmlns:p14="http://schemas.microsoft.com/office/powerpoint/2010/main" val="31905471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601D6D48-1CD0-4D69-8E45-8FD8C1E00D98}" type="datetimeFigureOut">
              <a:rPr lang="de-DE" smtClean="0"/>
              <a:pPr/>
              <a:t>04.04.2022</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45CEB51E-FA2D-483C-ADE5-344062D81607}" type="slidenum">
              <a:rPr lang="de-DE" smtClean="0"/>
              <a:pPr/>
              <a:t>‹Nr.›</a:t>
            </a:fld>
            <a:endParaRPr lang="de-DE"/>
          </a:p>
        </p:txBody>
      </p:sp>
    </p:spTree>
    <p:extLst>
      <p:ext uri="{BB962C8B-B14F-4D97-AF65-F5344CB8AC3E}">
        <p14:creationId xmlns:p14="http://schemas.microsoft.com/office/powerpoint/2010/main" val="354459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601D6D48-1CD0-4D69-8E45-8FD8C1E00D98}" type="datetimeFigureOut">
              <a:rPr lang="de-DE" smtClean="0"/>
              <a:pPr/>
              <a:t>04.04.2022</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45CEB51E-FA2D-483C-ADE5-344062D81607}" type="slidenum">
              <a:rPr lang="de-DE" smtClean="0"/>
              <a:pPr/>
              <a:t>‹Nr.›</a:t>
            </a:fld>
            <a:endParaRPr lang="de-DE"/>
          </a:p>
        </p:txBody>
      </p:sp>
    </p:spTree>
    <p:extLst>
      <p:ext uri="{BB962C8B-B14F-4D97-AF65-F5344CB8AC3E}">
        <p14:creationId xmlns:p14="http://schemas.microsoft.com/office/powerpoint/2010/main" val="3624499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601D6D48-1CD0-4D69-8E45-8FD8C1E00D98}" type="datetimeFigureOut">
              <a:rPr lang="de-DE" smtClean="0"/>
              <a:pPr/>
              <a:t>04.04.2022</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45CEB51E-FA2D-483C-ADE5-344062D81607}" type="slidenum">
              <a:rPr lang="de-DE" smtClean="0"/>
              <a:pPr/>
              <a:t>‹Nr.›</a:t>
            </a:fld>
            <a:endParaRPr lang="de-DE"/>
          </a:p>
        </p:txBody>
      </p:sp>
    </p:spTree>
    <p:extLst>
      <p:ext uri="{BB962C8B-B14F-4D97-AF65-F5344CB8AC3E}">
        <p14:creationId xmlns:p14="http://schemas.microsoft.com/office/powerpoint/2010/main" val="8736523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601D6D48-1CD0-4D69-8E45-8FD8C1E00D98}" type="datetimeFigureOut">
              <a:rPr lang="de-DE" smtClean="0"/>
              <a:pPr/>
              <a:t>04.04.2022</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45CEB51E-FA2D-483C-ADE5-344062D81607}" type="slidenum">
              <a:rPr lang="de-DE" smtClean="0"/>
              <a:pPr/>
              <a:t>‹Nr.›</a:t>
            </a:fld>
            <a:endParaRPr lang="de-DE"/>
          </a:p>
        </p:txBody>
      </p:sp>
    </p:spTree>
    <p:extLst>
      <p:ext uri="{BB962C8B-B14F-4D97-AF65-F5344CB8AC3E}">
        <p14:creationId xmlns:p14="http://schemas.microsoft.com/office/powerpoint/2010/main" val="3399419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1D6D48-1CD0-4D69-8E45-8FD8C1E00D98}" type="datetimeFigureOut">
              <a:rPr lang="de-DE" smtClean="0"/>
              <a:pPr/>
              <a:t>04.04.2022</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45CEB51E-FA2D-483C-ADE5-344062D81607}" type="slidenum">
              <a:rPr lang="de-DE" smtClean="0"/>
              <a:pPr/>
              <a:t>‹Nr.›</a:t>
            </a:fld>
            <a:endParaRPr lang="de-DE"/>
          </a:p>
        </p:txBody>
      </p:sp>
    </p:spTree>
    <p:extLst>
      <p:ext uri="{BB962C8B-B14F-4D97-AF65-F5344CB8AC3E}">
        <p14:creationId xmlns:p14="http://schemas.microsoft.com/office/powerpoint/2010/main" val="1044668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601D6D48-1CD0-4D69-8E45-8FD8C1E00D98}" type="datetimeFigureOut">
              <a:rPr lang="de-DE" smtClean="0"/>
              <a:pPr/>
              <a:t>04.04.2022</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45CEB51E-FA2D-483C-ADE5-344062D81607}" type="slidenum">
              <a:rPr lang="de-DE" smtClean="0"/>
              <a:pPr/>
              <a:t>‹Nr.›</a:t>
            </a:fld>
            <a:endParaRPr lang="de-DE"/>
          </a:p>
        </p:txBody>
      </p:sp>
    </p:spTree>
    <p:extLst>
      <p:ext uri="{BB962C8B-B14F-4D97-AF65-F5344CB8AC3E}">
        <p14:creationId xmlns:p14="http://schemas.microsoft.com/office/powerpoint/2010/main" val="789747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601D6D48-1CD0-4D69-8E45-8FD8C1E00D98}" type="datetimeFigureOut">
              <a:rPr lang="de-DE" smtClean="0"/>
              <a:pPr/>
              <a:t>04.04.2022</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45CEB51E-FA2D-483C-ADE5-344062D81607}" type="slidenum">
              <a:rPr lang="de-DE" smtClean="0"/>
              <a:pPr/>
              <a:t>‹Nr.›</a:t>
            </a:fld>
            <a:endParaRPr lang="de-DE"/>
          </a:p>
        </p:txBody>
      </p:sp>
    </p:spTree>
    <p:extLst>
      <p:ext uri="{BB962C8B-B14F-4D97-AF65-F5344CB8AC3E}">
        <p14:creationId xmlns:p14="http://schemas.microsoft.com/office/powerpoint/2010/main" val="6749933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1D6D48-1CD0-4D69-8E45-8FD8C1E00D98}" type="datetimeFigureOut">
              <a:rPr lang="de-DE" smtClean="0"/>
              <a:pPr/>
              <a:t>04.04.2022</a:t>
            </a:fld>
            <a:endParaRPr lang="de-DE"/>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CEB51E-FA2D-483C-ADE5-344062D81607}" type="slidenum">
              <a:rPr lang="de-DE" smtClean="0"/>
              <a:pPr/>
              <a:t>‹Nr.›</a:t>
            </a:fld>
            <a:endParaRPr lang="de-DE"/>
          </a:p>
        </p:txBody>
      </p:sp>
    </p:spTree>
    <p:extLst>
      <p:ext uri="{BB962C8B-B14F-4D97-AF65-F5344CB8AC3E}">
        <p14:creationId xmlns:p14="http://schemas.microsoft.com/office/powerpoint/2010/main" val="163604676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JokiAutomation.exe%20%22Pause%22%20%22Testsequenz%201%22%20%22Testsequenz%202%22" TargetMode="External"/><Relationship Id="rId1" Type="http://schemas.openxmlformats.org/officeDocument/2006/relationships/slideLayout" Target="../slideLayouts/slideLayout2.xml"/><Relationship Id="rId6" Type="http://schemas.openxmlformats.org/officeDocument/2006/relationships/hyperlink" Target="file:///C:\Windows\System32\DisplaySwitch.exe%20\clone" TargetMode="External"/><Relationship Id="rId5" Type="http://schemas.openxmlformats.org/officeDocument/2006/relationships/hyperlink" Target="JokiAutomation.exe%20%22RasPi_Reset%22" TargetMode="Externa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hyperlink" Target="JokiAutomation.exe%20%22Band%22" TargetMode="External"/><Relationship Id="rId1" Type="http://schemas.openxmlformats.org/officeDocument/2006/relationships/slideLayout" Target="../slideLayouts/slideLayout2.xml"/><Relationship Id="rId4" Type="http://schemas.openxmlformats.org/officeDocument/2006/relationships/hyperlink" Target="JokiAutomation.exe%20%22Text%22"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JokiAutomation.exe%20%22GoPro%22"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JokiAutomation.exe%20%22Altar%22" TargetMode="External"/><Relationship Id="rId1" Type="http://schemas.openxmlformats.org/officeDocument/2006/relationships/slideLayout" Target="../slideLayouts/slideLayout2.xml"/><Relationship Id="rId4" Type="http://schemas.openxmlformats.org/officeDocument/2006/relationships/hyperlink" Target="JokiAutomation.exe%20%22ZoomReferenz%22"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JokiAutomation.exe%20%22LesungMulti%22" TargetMode="External"/><Relationship Id="rId2" Type="http://schemas.openxmlformats.org/officeDocument/2006/relationships/hyperlink" Target="JokiAutomation.exe%20%22Gebet%22" TargetMode="Externa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hyperlink" Target="JokiAutomation.exe%20%22BandMulti%22"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JokiAutomation.exe%20%22Predigt%22"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file:///C:\JokiAutomation\doku\PreChurchCheckClip\Amazing%20Grace,%20United%20Pipers%20for%20Peace,%20Amiens%20Cathedral%20(720p).mp4" TargetMode="External"/><Relationship Id="rId2" Type="http://schemas.openxmlformats.org/officeDocument/2006/relationships/hyperlink" Target="JokiAutomation.exe%20%22BEAMER_LiveVideo%22" TargetMode="Externa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hyperlink" Target="JokiAutomation.exe%20%22Altar%22"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192.168.178.43/"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192.168.178.43/" TargetMode="Externa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hyperlink" Target="JokiAutomation.exe%20%22Band%22" TargetMode="External"/><Relationship Id="rId2" Type="http://schemas.openxmlformats.org/officeDocument/2006/relationships/hyperlink" Target="JokiAutomation.exe%20%22BEAMER_LiveStream%22" TargetMode="Externa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JokiAutomation.exe%20%22PositionControl%22%20%22Orgel%22%20%22AB%22" TargetMode="External"/><Relationship Id="rId7" Type="http://schemas.openxmlformats.org/officeDocument/2006/relationships/hyperlink" Target="JokiAutomation.exe%20%22AutoZoom%22" TargetMode="External"/><Relationship Id="rId2" Type="http://schemas.openxmlformats.org/officeDocument/2006/relationships/hyperlink" Target="JokiAutomation.exe%20%22PositionControl%22%20%22Taufstein%22%20%22KP%22" TargetMode="External"/><Relationship Id="rId1" Type="http://schemas.openxmlformats.org/officeDocument/2006/relationships/slideLayout" Target="../slideLayouts/slideLayout2.xml"/><Relationship Id="rId6" Type="http://schemas.openxmlformats.org/officeDocument/2006/relationships/hyperlink" Target="JokiAutomation.exe%20%22RasPi_Reset%22" TargetMode="External"/><Relationship Id="rId5" Type="http://schemas.openxmlformats.org/officeDocument/2006/relationships/hyperlink" Target="JokiAutomation.exe%20%22PositionControl%22%20%22Altar%22%20%22GG%22" TargetMode="Externa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8.jpeg"/><Relationship Id="rId5" Type="http://schemas.microsoft.com/office/2007/relationships/hdphoto" Target="../media/hdphoto2.wdp"/><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4.jpeg"/><Relationship Id="rId3" Type="http://schemas.openxmlformats.org/officeDocument/2006/relationships/slideLayout" Target="../slideLayouts/slideLayout2.xml"/><Relationship Id="rId7" Type="http://schemas.openxmlformats.org/officeDocument/2006/relationships/image" Target="../media/image33.png"/><Relationship Id="rId2" Type="http://schemas.openxmlformats.org/officeDocument/2006/relationships/audio" Target="../media/media1.mp3"/><Relationship Id="rId1" Type="http://schemas.microsoft.com/office/2007/relationships/media" Target="../media/media1.mp3"/><Relationship Id="rId6" Type="http://schemas.microsoft.com/office/2007/relationships/hdphoto" Target="../media/hdphoto4.wdp"/><Relationship Id="rId5" Type="http://schemas.openxmlformats.org/officeDocument/2006/relationships/image" Target="../media/image32.jpeg"/><Relationship Id="rId4" Type="http://schemas.openxmlformats.org/officeDocument/2006/relationships/image" Target="../media/image31.jpeg"/></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hyperlink" Target="JokiAutomation.exe%20%22BEAMER_ON%22"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kabelspeed.telekom-dienste.de/"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0.wmf"/><Relationship Id="rId4"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3" Type="http://schemas.openxmlformats.org/officeDocument/2006/relationships/hyperlink" Target="JokiAutomation.exe%20%22Backup_Start%22" TargetMode="Externa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JokiAutomation.exe%20%22Backup_Stop%22" TargetMode="External"/><Relationship Id="rId4" Type="http://schemas.openxmlformats.org/officeDocument/2006/relationships/hyperlink" Target="JokiAutomation.exe%20%22Backup_Switch%2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00   </a:t>
            </a:r>
            <a:br>
              <a:rPr lang="de-DE" b="1" dirty="0">
                <a:solidFill>
                  <a:schemeClr val="bg1"/>
                </a:solidFill>
              </a:rPr>
            </a:br>
            <a:r>
              <a:rPr lang="de-DE" b="1" dirty="0">
                <a:solidFill>
                  <a:schemeClr val="bg1"/>
                </a:solidFill>
              </a:rPr>
              <a:t>Laptop </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283028" y="2471058"/>
            <a:ext cx="5653754" cy="3416994"/>
          </a:xfrm>
          <a:solidFill>
            <a:schemeClr val="tx1"/>
          </a:solidFill>
        </p:spPr>
        <p:txBody>
          <a:bodyPr>
            <a:normAutofit/>
          </a:bodyPr>
          <a:lstStyle/>
          <a:p>
            <a:r>
              <a:rPr lang="de-DE" dirty="0">
                <a:solidFill>
                  <a:schemeClr val="bg1"/>
                </a:solidFill>
                <a:effectLst>
                  <a:outerShdw blurRad="50800" dist="50800" dir="5400000" algn="ctr" rotWithShape="0">
                    <a:srgbClr val="000000">
                      <a:alpha val="0"/>
                    </a:srgbClr>
                  </a:outerShdw>
                </a:effectLst>
              </a:rPr>
              <a:t>Maus auf Technikschrank legen</a:t>
            </a:r>
          </a:p>
          <a:p>
            <a:r>
              <a:rPr lang="de-DE" dirty="0">
                <a:solidFill>
                  <a:schemeClr val="bg1"/>
                </a:solidFill>
                <a:effectLst>
                  <a:outerShdw blurRad="50800" dist="50800" dir="5400000" algn="ctr" rotWithShape="0">
                    <a:srgbClr val="000000">
                      <a:alpha val="0"/>
                    </a:srgbClr>
                  </a:outerShdw>
                </a:effectLst>
              </a:rPr>
              <a:t>Laptop </a:t>
            </a:r>
            <a:r>
              <a:rPr lang="de-DE" dirty="0">
                <a:solidFill>
                  <a:srgbClr val="FF0000"/>
                </a:solidFill>
                <a:effectLst>
                  <a:outerShdw blurRad="50800" dist="50800" dir="5400000" algn="ctr" rotWithShape="0">
                    <a:srgbClr val="000000">
                      <a:alpha val="0"/>
                    </a:srgbClr>
                  </a:outerShdw>
                </a:effectLst>
              </a:rPr>
              <a:t>vorsichtig!!!</a:t>
            </a:r>
            <a:r>
              <a:rPr lang="de-DE" dirty="0">
                <a:solidFill>
                  <a:schemeClr val="bg1"/>
                </a:solidFill>
                <a:effectLst>
                  <a:outerShdw blurRad="50800" dist="50800" dir="5400000" algn="ctr" rotWithShape="0">
                    <a:srgbClr val="000000">
                      <a:alpha val="0"/>
                    </a:srgbClr>
                  </a:outerShdw>
                </a:effectLst>
              </a:rPr>
              <a:t> mit den Anschlusskabeln schräg nach unten aus der Ablage ziehen und auf Technikerschrank stellen</a:t>
            </a:r>
          </a:p>
          <a:p>
            <a:r>
              <a:rPr lang="de-DE" dirty="0">
                <a:solidFill>
                  <a:srgbClr val="FF0000"/>
                </a:solidFill>
                <a:effectLst>
                  <a:outerShdw blurRad="50800" dist="50800" dir="5400000" algn="ctr" rotWithShape="0">
                    <a:srgbClr val="000000">
                      <a:alpha val="0"/>
                    </a:srgbClr>
                  </a:outerShdw>
                </a:effectLst>
              </a:rPr>
              <a:t>Kabel auf sichere Verbindung prüfen!!! </a:t>
            </a:r>
          </a:p>
        </p:txBody>
      </p:sp>
      <p:pic>
        <p:nvPicPr>
          <p:cNvPr id="1026" name="Picture 2"/>
          <p:cNvPicPr>
            <a:picLocks noChangeAspect="1" noChangeArrowheads="1"/>
          </p:cNvPicPr>
          <p:nvPr/>
        </p:nvPicPr>
        <p:blipFill>
          <a:blip r:embed="rId2"/>
          <a:srcRect/>
          <a:stretch>
            <a:fillRect/>
          </a:stretch>
        </p:blipFill>
        <p:spPr bwMode="auto">
          <a:xfrm>
            <a:off x="5815225" y="281171"/>
            <a:ext cx="6097855" cy="3275013"/>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5848709" y="3559923"/>
            <a:ext cx="4666891" cy="3238514"/>
          </a:xfrm>
          <a:prstGeom prst="rect">
            <a:avLst/>
          </a:prstGeom>
          <a:noFill/>
          <a:ln w="9525">
            <a:noFill/>
            <a:miter lim="800000"/>
            <a:headEnd/>
            <a:tailEnd/>
          </a:ln>
          <a:effectLst/>
        </p:spPr>
      </p:pic>
    </p:spTree>
    <p:extLst>
      <p:ext uri="{BB962C8B-B14F-4D97-AF65-F5344CB8AC3E}">
        <p14:creationId xmlns:p14="http://schemas.microsoft.com/office/powerpoint/2010/main" val="1510774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8</a:t>
            </a:r>
            <a:br>
              <a:rPr lang="de-DE" b="1" dirty="0">
                <a:solidFill>
                  <a:schemeClr val="bg1"/>
                </a:solidFill>
              </a:rPr>
            </a:br>
            <a:r>
              <a:rPr lang="de-DE" b="1" dirty="0">
                <a:solidFill>
                  <a:schemeClr val="bg1"/>
                </a:solidFill>
              </a:rPr>
              <a:t>Diashow</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25302" y="1551090"/>
            <a:ext cx="5779555" cy="4222390"/>
          </a:xfrm>
          <a:solidFill>
            <a:schemeClr val="tx1"/>
          </a:solidFill>
          <a:ln>
            <a:solidFill>
              <a:schemeClr val="tx1"/>
            </a:solidFill>
          </a:ln>
        </p:spPr>
        <p:txBody>
          <a:bodyPr>
            <a:normAutofit fontScale="92500" lnSpcReduction="20000"/>
          </a:bodyPr>
          <a:lstStyle/>
          <a:p>
            <a:r>
              <a:rPr lang="de-DE" dirty="0">
                <a:solidFill>
                  <a:schemeClr val="bg1"/>
                </a:solidFill>
                <a:effectLst>
                  <a:outerShdw blurRad="50800" dist="50800" dir="5400000" algn="ctr" rotWithShape="0">
                    <a:srgbClr val="000000">
                      <a:alpha val="0"/>
                    </a:srgbClr>
                  </a:outerShdw>
                </a:effectLst>
              </a:rPr>
              <a:t>Diashow starten</a:t>
            </a:r>
          </a:p>
          <a:p>
            <a:r>
              <a:rPr lang="de-DE" dirty="0">
                <a:solidFill>
                  <a:schemeClr val="bg1"/>
                </a:solidFill>
                <a:effectLst>
                  <a:outerShdw blurRad="50800" dist="50800" dir="5400000" algn="ctr" rotWithShape="0">
                    <a:srgbClr val="000000">
                      <a:alpha val="0"/>
                    </a:srgbClr>
                  </a:outerShdw>
                </a:effectLst>
              </a:rPr>
              <a:t>Wird Diashow mit Pausentexten am externen Monitor und </a:t>
            </a:r>
            <a:r>
              <a:rPr lang="de-DE" dirty="0" err="1">
                <a:solidFill>
                  <a:schemeClr val="bg1"/>
                </a:solidFill>
                <a:effectLst>
                  <a:outerShdw blurRad="50800" dist="50800" dir="5400000" algn="ctr" rotWithShape="0">
                    <a:srgbClr val="000000">
                      <a:alpha val="0"/>
                    </a:srgbClr>
                  </a:outerShdw>
                </a:effectLst>
              </a:rPr>
              <a:t>Beamer</a:t>
            </a:r>
            <a:r>
              <a:rPr lang="de-DE" dirty="0">
                <a:solidFill>
                  <a:schemeClr val="bg1"/>
                </a:solidFill>
                <a:effectLst>
                  <a:outerShdw blurRad="50800" dist="50800" dir="5400000" algn="ctr" rotWithShape="0">
                    <a:srgbClr val="000000">
                      <a:alpha val="0"/>
                    </a:srgbClr>
                  </a:outerShdw>
                </a:effectLst>
              </a:rPr>
              <a:t> ausgegeben? Wenn kein Bild auf externem Monitor und </a:t>
            </a:r>
            <a:r>
              <a:rPr lang="de-DE" dirty="0" err="1">
                <a:solidFill>
                  <a:schemeClr val="bg1"/>
                </a:solidFill>
                <a:effectLst>
                  <a:outerShdw blurRad="50800" dist="50800" dir="5400000" algn="ctr" rotWithShape="0">
                    <a:srgbClr val="000000">
                      <a:alpha val="0"/>
                    </a:srgbClr>
                  </a:outerShdw>
                </a:effectLst>
              </a:rPr>
              <a:t>Beamer</a:t>
            </a:r>
            <a:r>
              <a:rPr lang="de-DE" dirty="0">
                <a:solidFill>
                  <a:schemeClr val="bg1"/>
                </a:solidFill>
                <a:effectLst>
                  <a:outerShdw blurRad="50800" dist="50800" dir="5400000" algn="ctr" rotWithShape="0">
                    <a:srgbClr val="000000">
                      <a:alpha val="0"/>
                    </a:srgbClr>
                  </a:outerShdw>
                </a:effectLst>
              </a:rPr>
              <a:t>, Clone Display ausführen.</a:t>
            </a:r>
          </a:p>
          <a:p>
            <a:r>
              <a:rPr lang="de-DE" dirty="0">
                <a:solidFill>
                  <a:schemeClr val="bg1"/>
                </a:solidFill>
                <a:effectLst>
                  <a:outerShdw blurRad="50800" dist="50800" dir="5400000" algn="ctr" rotWithShape="0">
                    <a:srgbClr val="000000">
                      <a:alpha val="0"/>
                    </a:srgbClr>
                  </a:outerShdw>
                </a:effectLst>
              </a:rPr>
              <a:t>Wird Pausenmusik im Kopfhörer ausgegeben? </a:t>
            </a:r>
            <a:r>
              <a:rPr lang="de-DE" b="1" dirty="0">
                <a:solidFill>
                  <a:srgbClr val="FF0000"/>
                </a:solidFill>
                <a:effectLst>
                  <a:outerShdw blurRad="50800" dist="50800" dir="5400000" algn="ctr" rotWithShape="0">
                    <a:srgbClr val="000000">
                      <a:alpha val="0"/>
                    </a:srgbClr>
                  </a:outerShdw>
                </a:effectLst>
              </a:rPr>
              <a:t>Wenn nicht, </a:t>
            </a:r>
            <a:r>
              <a:rPr lang="de-DE" b="1" dirty="0" err="1">
                <a:solidFill>
                  <a:srgbClr val="FF0000"/>
                </a:solidFill>
                <a:effectLst>
                  <a:outerShdw blurRad="50800" dist="50800" dir="5400000" algn="ctr" rotWithShape="0">
                    <a:srgbClr val="000000">
                      <a:alpha val="0"/>
                    </a:srgbClr>
                  </a:outerShdw>
                </a:effectLst>
              </a:rPr>
              <a:t>Reset</a:t>
            </a:r>
            <a:r>
              <a:rPr lang="de-DE" b="1" dirty="0">
                <a:solidFill>
                  <a:srgbClr val="FF0000"/>
                </a:solidFill>
                <a:effectLst>
                  <a:outerShdw blurRad="50800" dist="50800" dir="5400000" algn="ctr" rotWithShape="0">
                    <a:srgbClr val="000000">
                      <a:alpha val="0"/>
                    </a:srgbClr>
                  </a:outerShdw>
                </a:effectLst>
              </a:rPr>
              <a:t> Button schalten, </a:t>
            </a:r>
            <a:r>
              <a:rPr lang="de-DE" b="1" dirty="0" err="1">
                <a:solidFill>
                  <a:srgbClr val="FF0000"/>
                </a:solidFill>
                <a:effectLst>
                  <a:outerShdw blurRad="50800" dist="50800" dir="5400000" algn="ctr" rotWithShape="0">
                    <a:srgbClr val="000000">
                      <a:alpha val="0"/>
                    </a:srgbClr>
                  </a:outerShdw>
                </a:effectLst>
              </a:rPr>
              <a:t>Audioinserter</a:t>
            </a:r>
            <a:r>
              <a:rPr lang="de-DE" b="1" dirty="0">
                <a:solidFill>
                  <a:srgbClr val="FF0000"/>
                </a:solidFill>
                <a:effectLst>
                  <a:outerShdw blurRad="50800" dist="50800" dir="5400000" algn="ctr" rotWithShape="0">
                    <a:srgbClr val="000000">
                      <a:alpha val="0"/>
                    </a:srgbClr>
                  </a:outerShdw>
                </a:effectLst>
              </a:rPr>
              <a:t> Aus- /Einschalten und Test wiederholen</a:t>
            </a:r>
          </a:p>
          <a:p>
            <a:r>
              <a:rPr lang="de-DE" dirty="0">
                <a:solidFill>
                  <a:schemeClr val="bg1"/>
                </a:solidFill>
                <a:effectLst>
                  <a:outerShdw blurRad="50800" dist="50800" dir="5400000" algn="ctr" rotWithShape="0">
                    <a:srgbClr val="000000">
                      <a:alpha val="0"/>
                    </a:srgbClr>
                  </a:outerShdw>
                </a:effectLst>
              </a:rPr>
              <a:t>Wenn alles OK, Diashow mit </a:t>
            </a:r>
            <a:r>
              <a:rPr lang="de-DE" b="1" dirty="0">
                <a:solidFill>
                  <a:schemeClr val="bg1"/>
                </a:solidFill>
                <a:effectLst>
                  <a:outerShdw blurRad="50800" dist="50800" dir="5400000" algn="ctr" rotWithShape="0">
                    <a:srgbClr val="000000">
                      <a:alpha val="0"/>
                    </a:srgbClr>
                  </a:outerShdw>
                </a:effectLst>
              </a:rPr>
              <a:t>Strg S  </a:t>
            </a:r>
            <a:r>
              <a:rPr lang="de-DE" dirty="0">
                <a:solidFill>
                  <a:schemeClr val="bg1"/>
                </a:solidFill>
                <a:effectLst>
                  <a:outerShdw blurRad="50800" dist="50800" dir="5400000" algn="ctr" rotWithShape="0">
                    <a:srgbClr val="000000">
                      <a:alpha val="0"/>
                    </a:srgbClr>
                  </a:outerShdw>
                </a:effectLst>
              </a:rPr>
              <a:t>beenden</a:t>
            </a:r>
          </a:p>
          <a:p>
            <a:endParaRPr lang="de-DE" dirty="0">
              <a:solidFill>
                <a:srgbClr val="FF0000"/>
              </a:solidFill>
              <a:effectLst>
                <a:outerShdw blurRad="50800" dist="50800" dir="5400000" algn="ctr" rotWithShape="0">
                  <a:srgbClr val="000000">
                    <a:alpha val="0"/>
                  </a:srgbClr>
                </a:outerShdw>
              </a:effectLst>
            </a:endParaRPr>
          </a:p>
        </p:txBody>
      </p:sp>
      <p:sp>
        <p:nvSpPr>
          <p:cNvPr id="9" name="Pfeil nach rechts 8">
            <a:hlinkClick r:id="rId2" action="ppaction://program"/>
          </p:cNvPr>
          <p:cNvSpPr/>
          <p:nvPr/>
        </p:nvSpPr>
        <p:spPr>
          <a:xfrm>
            <a:off x="2525007" y="5773480"/>
            <a:ext cx="2182442" cy="7017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Start  Diashow</a:t>
            </a:r>
          </a:p>
        </p:txBody>
      </p:sp>
      <p:pic>
        <p:nvPicPr>
          <p:cNvPr id="2050" name="Picture 2"/>
          <p:cNvPicPr>
            <a:picLocks noChangeAspect="1" noChangeArrowheads="1"/>
          </p:cNvPicPr>
          <p:nvPr/>
        </p:nvPicPr>
        <p:blipFill>
          <a:blip r:embed="rId3"/>
          <a:srcRect/>
          <a:stretch>
            <a:fillRect/>
          </a:stretch>
        </p:blipFill>
        <p:spPr bwMode="auto">
          <a:xfrm>
            <a:off x="6060339" y="344563"/>
            <a:ext cx="5885224" cy="3259874"/>
          </a:xfrm>
          <a:prstGeom prst="rect">
            <a:avLst/>
          </a:prstGeom>
          <a:noFill/>
          <a:ln w="9525">
            <a:noFill/>
            <a:miter lim="800000"/>
            <a:headEnd/>
            <a:tailEnd/>
          </a:ln>
          <a:effectLst/>
        </p:spPr>
      </p:pic>
      <p:pic>
        <p:nvPicPr>
          <p:cNvPr id="2051" name="Picture 3"/>
          <p:cNvPicPr>
            <a:picLocks noChangeAspect="1" noChangeArrowheads="1"/>
          </p:cNvPicPr>
          <p:nvPr/>
        </p:nvPicPr>
        <p:blipFill>
          <a:blip r:embed="rId4"/>
          <a:srcRect/>
          <a:stretch>
            <a:fillRect/>
          </a:stretch>
        </p:blipFill>
        <p:spPr bwMode="auto">
          <a:xfrm>
            <a:off x="7620776" y="3680306"/>
            <a:ext cx="4341647" cy="3177694"/>
          </a:xfrm>
          <a:prstGeom prst="rect">
            <a:avLst/>
          </a:prstGeom>
          <a:noFill/>
          <a:ln w="9525">
            <a:noFill/>
            <a:miter lim="800000"/>
            <a:headEnd/>
            <a:tailEnd/>
          </a:ln>
          <a:effectLst/>
        </p:spPr>
      </p:pic>
      <p:sp>
        <p:nvSpPr>
          <p:cNvPr id="7" name="Pfeil nach rechts 6">
            <a:hlinkClick r:id="rId5" action="ppaction://program"/>
          </p:cNvPr>
          <p:cNvSpPr/>
          <p:nvPr/>
        </p:nvSpPr>
        <p:spPr>
          <a:xfrm>
            <a:off x="733016" y="5746898"/>
            <a:ext cx="1467293" cy="701749"/>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err="1">
                <a:solidFill>
                  <a:schemeClr val="tx1">
                    <a:lumMod val="95000"/>
                  </a:schemeClr>
                </a:solidFill>
              </a:rPr>
              <a:t>Reset</a:t>
            </a:r>
            <a:endParaRPr lang="de-DE" b="1" dirty="0">
              <a:solidFill>
                <a:schemeClr val="tx1">
                  <a:lumMod val="95000"/>
                </a:schemeClr>
              </a:solidFill>
            </a:endParaRPr>
          </a:p>
        </p:txBody>
      </p:sp>
      <p:sp>
        <p:nvSpPr>
          <p:cNvPr id="8" name="Pfeil nach rechts 8">
            <a:hlinkClick r:id="rId6" action="ppaction://program"/>
            <a:extLst>
              <a:ext uri="{FF2B5EF4-FFF2-40B4-BE49-F238E27FC236}">
                <a16:creationId xmlns:a16="http://schemas.microsoft.com/office/drawing/2014/main" id="{9BD815FF-A200-44AB-8BE0-73C8A084FD9B}"/>
              </a:ext>
            </a:extLst>
          </p:cNvPr>
          <p:cNvSpPr/>
          <p:nvPr/>
        </p:nvSpPr>
        <p:spPr>
          <a:xfrm>
            <a:off x="4969118" y="5773480"/>
            <a:ext cx="2182442" cy="701749"/>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Clone Display</a:t>
            </a:r>
          </a:p>
        </p:txBody>
      </p:sp>
    </p:spTree>
    <p:extLst>
      <p:ext uri="{BB962C8B-B14F-4D97-AF65-F5344CB8AC3E}">
        <p14:creationId xmlns:p14="http://schemas.microsoft.com/office/powerpoint/2010/main" val="23217825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9</a:t>
            </a:r>
            <a:br>
              <a:rPr lang="de-DE" b="1" dirty="0">
                <a:solidFill>
                  <a:schemeClr val="bg1"/>
                </a:solidFill>
              </a:rPr>
            </a:br>
            <a:r>
              <a:rPr lang="de-DE" b="1" dirty="0">
                <a:solidFill>
                  <a:schemeClr val="bg1"/>
                </a:solidFill>
              </a:rPr>
              <a:t>PPP View + Audio</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25302" y="1551090"/>
            <a:ext cx="5779555" cy="4222390"/>
          </a:xfrm>
          <a:solidFill>
            <a:schemeClr val="tx1"/>
          </a:solidFill>
          <a:ln>
            <a:solidFill>
              <a:schemeClr val="tx1"/>
            </a:solidFill>
          </a:ln>
        </p:spPr>
        <p:txBody>
          <a:bodyPr>
            <a:normAutofit fontScale="92500" lnSpcReduction="10000"/>
          </a:bodyPr>
          <a:lstStyle/>
          <a:p>
            <a:r>
              <a:rPr lang="de-DE" b="1" dirty="0">
                <a:solidFill>
                  <a:schemeClr val="bg1"/>
                </a:solidFill>
                <a:effectLst>
                  <a:outerShdw blurRad="50800" dist="50800" dir="5400000" algn="ctr" rotWithShape="0">
                    <a:srgbClr val="000000">
                      <a:alpha val="0"/>
                    </a:srgbClr>
                  </a:outerShdw>
                </a:effectLst>
              </a:rPr>
              <a:t>PPP View Audio ‚Band‘ </a:t>
            </a:r>
            <a:r>
              <a:rPr lang="de-DE" dirty="0">
                <a:solidFill>
                  <a:schemeClr val="bg1"/>
                </a:solidFill>
                <a:effectLst>
                  <a:outerShdw blurRad="50800" dist="50800" dir="5400000" algn="ctr" rotWithShape="0">
                    <a:srgbClr val="000000">
                      <a:alpha val="0"/>
                    </a:srgbClr>
                  </a:outerShdw>
                </a:effectLst>
              </a:rPr>
              <a:t>schalten</a:t>
            </a:r>
          </a:p>
          <a:p>
            <a:r>
              <a:rPr lang="de-DE" dirty="0">
                <a:solidFill>
                  <a:schemeClr val="bg1"/>
                </a:solidFill>
                <a:effectLst>
                  <a:outerShdw blurRad="50800" dist="50800" dir="5400000" algn="ctr" rotWithShape="0">
                    <a:srgbClr val="000000">
                      <a:alpha val="0"/>
                    </a:srgbClr>
                  </a:outerShdw>
                </a:effectLst>
              </a:rPr>
              <a:t>Wird diese Präsentationsfolie am externen Monitor und </a:t>
            </a:r>
            <a:r>
              <a:rPr lang="de-DE" dirty="0" err="1">
                <a:solidFill>
                  <a:schemeClr val="bg1"/>
                </a:solidFill>
                <a:effectLst>
                  <a:outerShdw blurRad="50800" dist="50800" dir="5400000" algn="ctr" rotWithShape="0">
                    <a:srgbClr val="000000">
                      <a:alpha val="0"/>
                    </a:srgbClr>
                  </a:outerShdw>
                </a:effectLst>
              </a:rPr>
              <a:t>Beamer</a:t>
            </a:r>
            <a:r>
              <a:rPr lang="de-DE" dirty="0">
                <a:solidFill>
                  <a:schemeClr val="bg1"/>
                </a:solidFill>
                <a:effectLst>
                  <a:outerShdw blurRad="50800" dist="50800" dir="5400000" algn="ctr" rotWithShape="0">
                    <a:srgbClr val="000000">
                      <a:alpha val="0"/>
                    </a:srgbClr>
                  </a:outerShdw>
                </a:effectLst>
              </a:rPr>
              <a:t> ausgegeben?</a:t>
            </a:r>
          </a:p>
          <a:p>
            <a:r>
              <a:rPr lang="de-DE" dirty="0">
                <a:solidFill>
                  <a:schemeClr val="bg1"/>
                </a:solidFill>
                <a:effectLst>
                  <a:outerShdw blurRad="50800" dist="50800" dir="5400000" algn="ctr" rotWithShape="0">
                    <a:srgbClr val="000000">
                      <a:alpha val="0"/>
                    </a:srgbClr>
                  </a:outerShdw>
                </a:effectLst>
              </a:rPr>
              <a:t>Liegt Verstärker Audiosignal mit Profil </a:t>
            </a:r>
            <a:r>
              <a:rPr lang="de-DE" b="1" dirty="0">
                <a:solidFill>
                  <a:schemeClr val="bg1"/>
                </a:solidFill>
                <a:effectLst>
                  <a:outerShdw blurRad="50800" dist="50800" dir="5400000" algn="ctr" rotWithShape="0">
                    <a:srgbClr val="000000">
                      <a:alpha val="0"/>
                    </a:srgbClr>
                  </a:outerShdw>
                </a:effectLst>
              </a:rPr>
              <a:t>‚Band‘ </a:t>
            </a:r>
            <a:r>
              <a:rPr lang="de-DE" dirty="0">
                <a:solidFill>
                  <a:schemeClr val="bg1"/>
                </a:solidFill>
                <a:effectLst>
                  <a:outerShdw blurRad="50800" dist="50800" dir="5400000" algn="ctr" rotWithShape="0">
                    <a:srgbClr val="000000">
                      <a:alpha val="0"/>
                    </a:srgbClr>
                  </a:outerShdw>
                </a:effectLst>
              </a:rPr>
              <a:t>am Kopfhörer an?</a:t>
            </a:r>
          </a:p>
          <a:p>
            <a:r>
              <a:rPr lang="de-DE" b="1" dirty="0">
                <a:solidFill>
                  <a:schemeClr val="bg1"/>
                </a:solidFill>
                <a:effectLst>
                  <a:outerShdw blurRad="50800" dist="50800" dir="5400000" algn="ctr" rotWithShape="0">
                    <a:srgbClr val="000000">
                      <a:alpha val="0"/>
                    </a:srgbClr>
                  </a:outerShdw>
                </a:effectLst>
              </a:rPr>
              <a:t>PPP View Audio ‚Text‘</a:t>
            </a:r>
            <a:r>
              <a:rPr lang="de-DE" dirty="0">
                <a:solidFill>
                  <a:schemeClr val="bg1"/>
                </a:solidFill>
                <a:effectLst>
                  <a:outerShdw blurRad="50800" dist="50800" dir="5400000" algn="ctr" rotWithShape="0">
                    <a:srgbClr val="000000">
                      <a:alpha val="0"/>
                    </a:srgbClr>
                  </a:outerShdw>
                </a:effectLst>
              </a:rPr>
              <a:t> schalten</a:t>
            </a:r>
          </a:p>
          <a:p>
            <a:r>
              <a:rPr lang="de-DE" dirty="0">
                <a:solidFill>
                  <a:schemeClr val="bg1"/>
                </a:solidFill>
                <a:effectLst>
                  <a:outerShdw blurRad="50800" dist="50800" dir="5400000" algn="ctr" rotWithShape="0">
                    <a:srgbClr val="000000">
                      <a:alpha val="0"/>
                    </a:srgbClr>
                  </a:outerShdw>
                </a:effectLst>
              </a:rPr>
              <a:t>Liegt Verstärker Audiosignal mit Profil </a:t>
            </a:r>
            <a:r>
              <a:rPr lang="de-DE" b="1" dirty="0">
                <a:solidFill>
                  <a:schemeClr val="bg1"/>
                </a:solidFill>
                <a:effectLst>
                  <a:outerShdw blurRad="50800" dist="50800" dir="5400000" algn="ctr" rotWithShape="0">
                    <a:srgbClr val="000000">
                      <a:alpha val="0"/>
                    </a:srgbClr>
                  </a:outerShdw>
                </a:effectLst>
              </a:rPr>
              <a:t>‚Text‘ </a:t>
            </a:r>
            <a:r>
              <a:rPr lang="de-DE" dirty="0">
                <a:solidFill>
                  <a:schemeClr val="bg1"/>
                </a:solidFill>
                <a:effectLst>
                  <a:outerShdw blurRad="50800" dist="50800" dir="5400000" algn="ctr" rotWithShape="0">
                    <a:srgbClr val="000000">
                      <a:alpha val="0"/>
                    </a:srgbClr>
                  </a:outerShdw>
                </a:effectLst>
              </a:rPr>
              <a:t>am Kopfhörer an?</a:t>
            </a:r>
          </a:p>
          <a:p>
            <a:r>
              <a:rPr lang="de-DE" dirty="0">
                <a:solidFill>
                  <a:schemeClr val="bg1"/>
                </a:solidFill>
                <a:effectLst>
                  <a:outerShdw blurRad="50800" dist="50800" dir="5400000" algn="ctr" rotWithShape="0">
                    <a:srgbClr val="000000">
                      <a:alpha val="0"/>
                    </a:srgbClr>
                  </a:outerShdw>
                </a:effectLst>
              </a:rPr>
              <a:t>Audioprofile ggf. mit Fernsehgerät in der Sakristei prüfen, ob Tonsignal da ist.</a:t>
            </a:r>
          </a:p>
          <a:p>
            <a:endParaRPr lang="de-DE" dirty="0">
              <a:solidFill>
                <a:srgbClr val="FF0000"/>
              </a:solidFill>
              <a:effectLst>
                <a:outerShdw blurRad="50800" dist="50800" dir="5400000" algn="ctr" rotWithShape="0">
                  <a:srgbClr val="000000">
                    <a:alpha val="0"/>
                  </a:srgbClr>
                </a:outerShdw>
              </a:effectLst>
            </a:endParaRPr>
          </a:p>
        </p:txBody>
      </p:sp>
      <p:sp>
        <p:nvSpPr>
          <p:cNvPr id="9" name="Pfeil nach rechts 8">
            <a:hlinkClick r:id="rId2" action="ppaction://program"/>
          </p:cNvPr>
          <p:cNvSpPr/>
          <p:nvPr/>
        </p:nvSpPr>
        <p:spPr>
          <a:xfrm>
            <a:off x="637954" y="5879804"/>
            <a:ext cx="3125972" cy="7017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PPP View Audio ‚Band‘</a:t>
            </a:r>
          </a:p>
        </p:txBody>
      </p:sp>
      <p:pic>
        <p:nvPicPr>
          <p:cNvPr id="3074" name="Picture 2"/>
          <p:cNvPicPr>
            <a:picLocks noChangeAspect="1" noChangeArrowheads="1"/>
          </p:cNvPicPr>
          <p:nvPr/>
        </p:nvPicPr>
        <p:blipFill>
          <a:blip r:embed="rId3"/>
          <a:srcRect/>
          <a:stretch>
            <a:fillRect/>
          </a:stretch>
        </p:blipFill>
        <p:spPr bwMode="auto">
          <a:xfrm>
            <a:off x="6037742" y="483228"/>
            <a:ext cx="5923885" cy="3780428"/>
          </a:xfrm>
          <a:prstGeom prst="rect">
            <a:avLst/>
          </a:prstGeom>
          <a:noFill/>
          <a:ln w="9525">
            <a:noFill/>
            <a:miter lim="800000"/>
            <a:headEnd/>
            <a:tailEnd/>
          </a:ln>
          <a:effectLst/>
        </p:spPr>
      </p:pic>
      <p:sp>
        <p:nvSpPr>
          <p:cNvPr id="8" name="Pfeil nach rechts 7">
            <a:hlinkClick r:id="rId4" action="ppaction://program"/>
          </p:cNvPr>
          <p:cNvSpPr/>
          <p:nvPr/>
        </p:nvSpPr>
        <p:spPr>
          <a:xfrm>
            <a:off x="4447954" y="5904613"/>
            <a:ext cx="3125972" cy="701749"/>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PPP View Audio ‚Text‘</a:t>
            </a:r>
          </a:p>
        </p:txBody>
      </p:sp>
    </p:spTree>
    <p:extLst>
      <p:ext uri="{BB962C8B-B14F-4D97-AF65-F5344CB8AC3E}">
        <p14:creationId xmlns:p14="http://schemas.microsoft.com/office/powerpoint/2010/main" val="23217825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10</a:t>
            </a:r>
            <a:br>
              <a:rPr lang="de-DE" b="1" dirty="0">
                <a:solidFill>
                  <a:schemeClr val="bg1"/>
                </a:solidFill>
              </a:rPr>
            </a:br>
            <a:r>
              <a:rPr lang="de-DE" b="1" dirty="0" err="1">
                <a:solidFill>
                  <a:schemeClr val="bg1"/>
                </a:solidFill>
              </a:rPr>
              <a:t>GoPro</a:t>
            </a:r>
            <a:r>
              <a:rPr lang="de-DE" b="1" dirty="0">
                <a:solidFill>
                  <a:schemeClr val="bg1"/>
                </a:solidFill>
              </a:rPr>
              <a:t>  View + Audio</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57200" y="1604253"/>
            <a:ext cx="5779555" cy="4222390"/>
          </a:xfrm>
          <a:solidFill>
            <a:schemeClr val="tx1"/>
          </a:solidFill>
          <a:ln>
            <a:solidFill>
              <a:schemeClr val="tx1"/>
            </a:solidFill>
          </a:ln>
        </p:spPr>
        <p:txBody>
          <a:bodyPr>
            <a:normAutofit fontScale="92500"/>
          </a:bodyPr>
          <a:lstStyle/>
          <a:p>
            <a:r>
              <a:rPr lang="de-DE" b="1" dirty="0" err="1">
                <a:solidFill>
                  <a:schemeClr val="bg1"/>
                </a:solidFill>
                <a:effectLst>
                  <a:outerShdw blurRad="50800" dist="50800" dir="5400000" algn="ctr" rotWithShape="0">
                    <a:srgbClr val="000000">
                      <a:alpha val="0"/>
                    </a:srgbClr>
                  </a:outerShdw>
                </a:effectLst>
              </a:rPr>
              <a:t>GoPro</a:t>
            </a:r>
            <a:r>
              <a:rPr lang="de-DE" b="1" dirty="0">
                <a:solidFill>
                  <a:schemeClr val="bg1"/>
                </a:solidFill>
                <a:effectLst>
                  <a:outerShdw blurRad="50800" dist="50800" dir="5400000" algn="ctr" rotWithShape="0">
                    <a:srgbClr val="000000">
                      <a:alpha val="0"/>
                    </a:srgbClr>
                  </a:outerShdw>
                </a:effectLst>
              </a:rPr>
              <a:t> View Audio ‚Gottesdienst‘ </a:t>
            </a:r>
            <a:r>
              <a:rPr lang="de-DE" dirty="0">
                <a:solidFill>
                  <a:schemeClr val="bg1"/>
                </a:solidFill>
                <a:effectLst>
                  <a:outerShdw blurRad="50800" dist="50800" dir="5400000" algn="ctr" rotWithShape="0">
                    <a:srgbClr val="000000">
                      <a:alpha val="0"/>
                    </a:srgbClr>
                  </a:outerShdw>
                </a:effectLst>
              </a:rPr>
              <a:t>schalten</a:t>
            </a:r>
          </a:p>
          <a:p>
            <a:r>
              <a:rPr lang="de-DE" dirty="0">
                <a:solidFill>
                  <a:schemeClr val="bg1"/>
                </a:solidFill>
                <a:effectLst>
                  <a:outerShdw blurRad="50800" dist="50800" dir="5400000" algn="ctr" rotWithShape="0">
                    <a:srgbClr val="000000">
                      <a:alpha val="0"/>
                    </a:srgbClr>
                  </a:outerShdw>
                </a:effectLst>
              </a:rPr>
              <a:t>Wird das </a:t>
            </a:r>
            <a:r>
              <a:rPr lang="de-DE" dirty="0" err="1">
                <a:solidFill>
                  <a:schemeClr val="bg1"/>
                </a:solidFill>
                <a:effectLst>
                  <a:outerShdw blurRad="50800" dist="50800" dir="5400000" algn="ctr" rotWithShape="0">
                    <a:srgbClr val="000000">
                      <a:alpha val="0"/>
                    </a:srgbClr>
                  </a:outerShdw>
                </a:effectLst>
              </a:rPr>
              <a:t>GoPro</a:t>
            </a:r>
            <a:r>
              <a:rPr lang="de-DE" dirty="0">
                <a:solidFill>
                  <a:schemeClr val="bg1"/>
                </a:solidFill>
                <a:effectLst>
                  <a:outerShdw blurRad="50800" dist="50800" dir="5400000" algn="ctr" rotWithShape="0">
                    <a:srgbClr val="000000">
                      <a:alpha val="0"/>
                    </a:srgbClr>
                  </a:outerShdw>
                </a:effectLst>
              </a:rPr>
              <a:t> Bild am externen Monitor und diese Folie auf dem </a:t>
            </a:r>
            <a:r>
              <a:rPr lang="de-DE" dirty="0" err="1">
                <a:solidFill>
                  <a:schemeClr val="bg1"/>
                </a:solidFill>
                <a:effectLst>
                  <a:outerShdw blurRad="50800" dist="50800" dir="5400000" algn="ctr" rotWithShape="0">
                    <a:srgbClr val="000000">
                      <a:alpha val="0"/>
                    </a:srgbClr>
                  </a:outerShdw>
                </a:effectLst>
              </a:rPr>
              <a:t>Beamer</a:t>
            </a:r>
            <a:r>
              <a:rPr lang="de-DE" dirty="0">
                <a:solidFill>
                  <a:schemeClr val="bg1"/>
                </a:solidFill>
                <a:effectLst>
                  <a:outerShdw blurRad="50800" dist="50800" dir="5400000" algn="ctr" rotWithShape="0">
                    <a:srgbClr val="000000">
                      <a:alpha val="0"/>
                    </a:srgbClr>
                  </a:outerShdw>
                </a:effectLst>
              </a:rPr>
              <a:t> ausgegeben?</a:t>
            </a:r>
          </a:p>
          <a:p>
            <a:r>
              <a:rPr lang="de-DE" dirty="0">
                <a:solidFill>
                  <a:schemeClr val="bg1"/>
                </a:solidFill>
                <a:effectLst>
                  <a:outerShdw blurRad="50800" dist="50800" dir="5400000" algn="ctr" rotWithShape="0">
                    <a:srgbClr val="000000">
                      <a:alpha val="0"/>
                    </a:srgbClr>
                  </a:outerShdw>
                </a:effectLst>
              </a:rPr>
              <a:t>Liegt Verstärker Audiosignal mit Profil </a:t>
            </a:r>
            <a:r>
              <a:rPr lang="de-DE" b="1" dirty="0">
                <a:solidFill>
                  <a:schemeClr val="bg1"/>
                </a:solidFill>
                <a:effectLst>
                  <a:outerShdw blurRad="50800" dist="50800" dir="5400000" algn="ctr" rotWithShape="0">
                    <a:srgbClr val="000000">
                      <a:alpha val="0"/>
                    </a:srgbClr>
                  </a:outerShdw>
                </a:effectLst>
              </a:rPr>
              <a:t>‚Gottesdienst‘ </a:t>
            </a:r>
            <a:r>
              <a:rPr lang="de-DE" dirty="0">
                <a:solidFill>
                  <a:schemeClr val="bg1"/>
                </a:solidFill>
                <a:effectLst>
                  <a:outerShdw blurRad="50800" dist="50800" dir="5400000" algn="ctr" rotWithShape="0">
                    <a:srgbClr val="000000">
                      <a:alpha val="0"/>
                    </a:srgbClr>
                  </a:outerShdw>
                </a:effectLst>
              </a:rPr>
              <a:t>am Kopfhörer an?</a:t>
            </a:r>
          </a:p>
          <a:p>
            <a:r>
              <a:rPr lang="de-DE" dirty="0">
                <a:solidFill>
                  <a:schemeClr val="bg1"/>
                </a:solidFill>
                <a:effectLst>
                  <a:outerShdw blurRad="50800" dist="50800" dir="5400000" algn="ctr" rotWithShape="0">
                    <a:srgbClr val="000000">
                      <a:alpha val="0"/>
                    </a:srgbClr>
                  </a:outerShdw>
                </a:effectLst>
              </a:rPr>
              <a:t>Audioprofil ggf. mit Fernsehgerät in der Sakristei prüfen, ob Tonsignal da ist.</a:t>
            </a:r>
          </a:p>
          <a:p>
            <a:endParaRPr lang="de-DE" dirty="0">
              <a:solidFill>
                <a:srgbClr val="FF0000"/>
              </a:solidFill>
              <a:effectLst>
                <a:outerShdw blurRad="50800" dist="50800" dir="5400000" algn="ctr" rotWithShape="0">
                  <a:srgbClr val="000000">
                    <a:alpha val="0"/>
                  </a:srgbClr>
                </a:outerShdw>
              </a:effectLst>
            </a:endParaRPr>
          </a:p>
        </p:txBody>
      </p:sp>
      <p:sp>
        <p:nvSpPr>
          <p:cNvPr id="9" name="Pfeil nach rechts 8">
            <a:hlinkClick r:id="rId2" action="ppaction://program"/>
          </p:cNvPr>
          <p:cNvSpPr/>
          <p:nvPr/>
        </p:nvSpPr>
        <p:spPr>
          <a:xfrm>
            <a:off x="1180215" y="5837274"/>
            <a:ext cx="4008474" cy="7017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err="1">
                <a:solidFill>
                  <a:schemeClr val="tx1">
                    <a:lumMod val="95000"/>
                  </a:schemeClr>
                </a:solidFill>
              </a:rPr>
              <a:t>GoPro</a:t>
            </a:r>
            <a:r>
              <a:rPr lang="de-DE" b="1" dirty="0">
                <a:solidFill>
                  <a:schemeClr val="tx1">
                    <a:lumMod val="95000"/>
                  </a:schemeClr>
                </a:solidFill>
              </a:rPr>
              <a:t> View Audio ‚Gottesdienst‘</a:t>
            </a:r>
          </a:p>
        </p:txBody>
      </p:sp>
      <p:pic>
        <p:nvPicPr>
          <p:cNvPr id="1026" name="Picture 2"/>
          <p:cNvPicPr>
            <a:picLocks noChangeAspect="1" noChangeArrowheads="1"/>
          </p:cNvPicPr>
          <p:nvPr/>
        </p:nvPicPr>
        <p:blipFill>
          <a:blip r:embed="rId3"/>
          <a:srcRect/>
          <a:stretch>
            <a:fillRect/>
          </a:stretch>
        </p:blipFill>
        <p:spPr bwMode="auto">
          <a:xfrm>
            <a:off x="6142334" y="476732"/>
            <a:ext cx="5900811" cy="3911002"/>
          </a:xfrm>
          <a:prstGeom prst="rect">
            <a:avLst/>
          </a:prstGeom>
          <a:noFill/>
          <a:ln w="9525">
            <a:noFill/>
            <a:miter lim="800000"/>
            <a:headEnd/>
            <a:tailEnd/>
          </a:ln>
          <a:effectLst/>
        </p:spPr>
      </p:pic>
    </p:spTree>
    <p:extLst>
      <p:ext uri="{BB962C8B-B14F-4D97-AF65-F5344CB8AC3E}">
        <p14:creationId xmlns:p14="http://schemas.microsoft.com/office/powerpoint/2010/main" val="2321782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11</a:t>
            </a:r>
            <a:br>
              <a:rPr lang="de-DE" b="1" dirty="0">
                <a:solidFill>
                  <a:schemeClr val="bg1"/>
                </a:solidFill>
              </a:rPr>
            </a:br>
            <a:r>
              <a:rPr lang="de-DE" b="1" dirty="0">
                <a:solidFill>
                  <a:schemeClr val="bg1"/>
                </a:solidFill>
              </a:rPr>
              <a:t>Camcorder 1 + Audio</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57200" y="1604253"/>
            <a:ext cx="5779555" cy="4222390"/>
          </a:xfrm>
          <a:solidFill>
            <a:schemeClr val="tx1"/>
          </a:solidFill>
          <a:ln>
            <a:solidFill>
              <a:schemeClr val="tx1"/>
            </a:solidFill>
          </a:ln>
        </p:spPr>
        <p:txBody>
          <a:bodyPr>
            <a:normAutofit fontScale="77500" lnSpcReduction="20000"/>
          </a:bodyPr>
          <a:lstStyle/>
          <a:p>
            <a:r>
              <a:rPr lang="de-DE" b="1" dirty="0">
                <a:solidFill>
                  <a:srgbClr val="0070C0"/>
                </a:solidFill>
              </a:rPr>
              <a:t>Camcorder 1  + Audio ‚Gottesdienst‘</a:t>
            </a:r>
            <a:r>
              <a:rPr lang="de-DE" b="1" dirty="0">
                <a:solidFill>
                  <a:schemeClr val="bg1"/>
                </a:solidFill>
              </a:rPr>
              <a:t> </a:t>
            </a:r>
            <a:r>
              <a:rPr lang="de-DE" dirty="0">
                <a:solidFill>
                  <a:schemeClr val="bg1"/>
                </a:solidFill>
                <a:effectLst>
                  <a:outerShdw blurRad="50800" dist="50800" dir="5400000" algn="ctr" rotWithShape="0">
                    <a:srgbClr val="000000">
                      <a:alpha val="0"/>
                    </a:srgbClr>
                  </a:outerShdw>
                </a:effectLst>
              </a:rPr>
              <a:t>schalten</a:t>
            </a:r>
          </a:p>
          <a:p>
            <a:r>
              <a:rPr lang="de-DE" dirty="0">
                <a:solidFill>
                  <a:schemeClr val="bg1"/>
                </a:solidFill>
                <a:effectLst>
                  <a:outerShdw blurRad="50800" dist="50800" dir="5400000" algn="ctr" rotWithShape="0">
                    <a:srgbClr val="000000">
                      <a:alpha val="0"/>
                    </a:srgbClr>
                  </a:outerShdw>
                </a:effectLst>
              </a:rPr>
              <a:t>Wird das Camcorder Bild am externen Monitor und diese Folie auf dem </a:t>
            </a:r>
            <a:r>
              <a:rPr lang="de-DE" dirty="0" err="1">
                <a:solidFill>
                  <a:schemeClr val="bg1"/>
                </a:solidFill>
                <a:effectLst>
                  <a:outerShdw blurRad="50800" dist="50800" dir="5400000" algn="ctr" rotWithShape="0">
                    <a:srgbClr val="000000">
                      <a:alpha val="0"/>
                    </a:srgbClr>
                  </a:outerShdw>
                </a:effectLst>
              </a:rPr>
              <a:t>Beamer</a:t>
            </a:r>
            <a:r>
              <a:rPr lang="de-DE" dirty="0">
                <a:solidFill>
                  <a:schemeClr val="bg1"/>
                </a:solidFill>
                <a:effectLst>
                  <a:outerShdw blurRad="50800" dist="50800" dir="5400000" algn="ctr" rotWithShape="0">
                    <a:srgbClr val="000000">
                      <a:alpha val="0"/>
                    </a:srgbClr>
                  </a:outerShdw>
                </a:effectLst>
              </a:rPr>
              <a:t> ausgegeben?</a:t>
            </a:r>
          </a:p>
          <a:p>
            <a:r>
              <a:rPr lang="de-DE" dirty="0">
                <a:solidFill>
                  <a:schemeClr val="bg1"/>
                </a:solidFill>
                <a:effectLst>
                  <a:outerShdw blurRad="50800" dist="50800" dir="5400000" algn="ctr" rotWithShape="0">
                    <a:srgbClr val="000000">
                      <a:alpha val="0"/>
                    </a:srgbClr>
                  </a:outerShdw>
                </a:effectLst>
              </a:rPr>
              <a:t>Liegt Verstärker Audiosignal mit Profil </a:t>
            </a:r>
            <a:r>
              <a:rPr lang="de-DE" b="1" dirty="0">
                <a:solidFill>
                  <a:schemeClr val="bg1"/>
                </a:solidFill>
                <a:effectLst>
                  <a:outerShdw blurRad="50800" dist="50800" dir="5400000" algn="ctr" rotWithShape="0">
                    <a:srgbClr val="000000">
                      <a:alpha val="0"/>
                    </a:srgbClr>
                  </a:outerShdw>
                </a:effectLst>
              </a:rPr>
              <a:t>‚Gottesdienst‘ </a:t>
            </a:r>
            <a:r>
              <a:rPr lang="de-DE" dirty="0">
                <a:solidFill>
                  <a:schemeClr val="bg1"/>
                </a:solidFill>
                <a:effectLst>
                  <a:outerShdw blurRad="50800" dist="50800" dir="5400000" algn="ctr" rotWithShape="0">
                    <a:srgbClr val="000000">
                      <a:alpha val="0"/>
                    </a:srgbClr>
                  </a:outerShdw>
                </a:effectLst>
              </a:rPr>
              <a:t>am Kopfhörer an?</a:t>
            </a:r>
          </a:p>
          <a:p>
            <a:r>
              <a:rPr lang="de-DE" dirty="0">
                <a:solidFill>
                  <a:schemeClr val="bg1"/>
                </a:solidFill>
                <a:effectLst>
                  <a:outerShdw blurRad="50800" dist="50800" dir="5400000" algn="ctr" rotWithShape="0">
                    <a:srgbClr val="000000">
                      <a:alpha val="0"/>
                    </a:srgbClr>
                  </a:outerShdw>
                </a:effectLst>
              </a:rPr>
              <a:t>Audioprofil ggf. mit Fernsehgerät in der Sakristei prüfen, ob Tonsignal da ist.</a:t>
            </a:r>
          </a:p>
          <a:p>
            <a:r>
              <a:rPr lang="de-DE" b="1" dirty="0">
                <a:solidFill>
                  <a:schemeClr val="accent6">
                    <a:lumMod val="75000"/>
                  </a:schemeClr>
                </a:solidFill>
              </a:rPr>
              <a:t>Auto Zoom Referenzpunkt anfahren</a:t>
            </a:r>
          </a:p>
          <a:p>
            <a:r>
              <a:rPr lang="de-DE" dirty="0">
                <a:solidFill>
                  <a:schemeClr val="bg1"/>
                </a:solidFill>
              </a:rPr>
              <a:t>Referenz anfahren öffnet den Zoom auf 100% ,dauert ca. 15 Sekunden und fährt danach auf Altar Zoom </a:t>
            </a:r>
            <a:r>
              <a:rPr lang="de-DE" dirty="0" err="1">
                <a:solidFill>
                  <a:schemeClr val="bg1"/>
                </a:solidFill>
              </a:rPr>
              <a:t>Teach</a:t>
            </a:r>
            <a:r>
              <a:rPr lang="de-DE" dirty="0">
                <a:solidFill>
                  <a:schemeClr val="bg1"/>
                </a:solidFill>
              </a:rPr>
              <a:t>. Bitte warten, bis </a:t>
            </a:r>
            <a:r>
              <a:rPr lang="de-DE" dirty="0" err="1">
                <a:solidFill>
                  <a:schemeClr val="bg1"/>
                </a:solidFill>
              </a:rPr>
              <a:t>Zoompos</a:t>
            </a:r>
            <a:r>
              <a:rPr lang="de-DE" dirty="0">
                <a:solidFill>
                  <a:schemeClr val="bg1"/>
                </a:solidFill>
              </a:rPr>
              <a:t> Altar angefahren ist</a:t>
            </a:r>
          </a:p>
          <a:p>
            <a:endParaRPr lang="de-DE" dirty="0">
              <a:solidFill>
                <a:schemeClr val="bg1"/>
              </a:solidFill>
              <a:effectLst>
                <a:outerShdw blurRad="50800" dist="50800" dir="5400000" algn="ctr" rotWithShape="0">
                  <a:srgbClr val="000000">
                    <a:alpha val="0"/>
                  </a:srgbClr>
                </a:outerShdw>
              </a:effectLst>
            </a:endParaRPr>
          </a:p>
          <a:p>
            <a:endParaRPr lang="de-DE" dirty="0">
              <a:solidFill>
                <a:srgbClr val="FF0000"/>
              </a:solidFill>
              <a:effectLst>
                <a:outerShdw blurRad="50800" dist="50800" dir="5400000" algn="ctr" rotWithShape="0">
                  <a:srgbClr val="000000">
                    <a:alpha val="0"/>
                  </a:srgbClr>
                </a:outerShdw>
              </a:effectLst>
            </a:endParaRPr>
          </a:p>
        </p:txBody>
      </p:sp>
      <p:sp>
        <p:nvSpPr>
          <p:cNvPr id="9" name="Pfeil nach rechts 8">
            <a:hlinkClick r:id="rId2" action="ppaction://program"/>
          </p:cNvPr>
          <p:cNvSpPr/>
          <p:nvPr/>
        </p:nvSpPr>
        <p:spPr>
          <a:xfrm>
            <a:off x="871812" y="5651539"/>
            <a:ext cx="4008474" cy="7017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Camcorder 1  + Audio ‚Gottesdienst‘</a:t>
            </a:r>
          </a:p>
        </p:txBody>
      </p:sp>
      <p:pic>
        <p:nvPicPr>
          <p:cNvPr id="2050" name="Picture 2"/>
          <p:cNvPicPr>
            <a:picLocks noChangeAspect="1" noChangeArrowheads="1"/>
          </p:cNvPicPr>
          <p:nvPr/>
        </p:nvPicPr>
        <p:blipFill>
          <a:blip r:embed="rId3"/>
          <a:srcRect/>
          <a:stretch>
            <a:fillRect/>
          </a:stretch>
        </p:blipFill>
        <p:spPr bwMode="auto">
          <a:xfrm>
            <a:off x="6088799" y="300261"/>
            <a:ext cx="5962271" cy="4048456"/>
          </a:xfrm>
          <a:prstGeom prst="rect">
            <a:avLst/>
          </a:prstGeom>
          <a:noFill/>
          <a:ln w="9525">
            <a:noFill/>
            <a:miter lim="800000"/>
            <a:headEnd/>
            <a:tailEnd/>
          </a:ln>
          <a:effectLst/>
        </p:spPr>
      </p:pic>
      <p:sp>
        <p:nvSpPr>
          <p:cNvPr id="6" name="Pfeil nach rechts 8">
            <a:hlinkClick r:id="rId4" action="ppaction://program"/>
            <a:extLst>
              <a:ext uri="{FF2B5EF4-FFF2-40B4-BE49-F238E27FC236}">
                <a16:creationId xmlns:a16="http://schemas.microsoft.com/office/drawing/2014/main" id="{A2384945-890E-45E6-B81E-7D3408869ADA}"/>
              </a:ext>
            </a:extLst>
          </p:cNvPr>
          <p:cNvSpPr/>
          <p:nvPr/>
        </p:nvSpPr>
        <p:spPr>
          <a:xfrm>
            <a:off x="7215700" y="5651538"/>
            <a:ext cx="4008474" cy="701749"/>
          </a:xfrm>
          <a:prstGeom prs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Auto Zoom Referenzpunkt</a:t>
            </a:r>
          </a:p>
        </p:txBody>
      </p:sp>
    </p:spTree>
    <p:extLst>
      <p:ext uri="{BB962C8B-B14F-4D97-AF65-F5344CB8AC3E}">
        <p14:creationId xmlns:p14="http://schemas.microsoft.com/office/powerpoint/2010/main" val="23217825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12</a:t>
            </a:r>
            <a:br>
              <a:rPr lang="de-DE" b="1" dirty="0">
                <a:solidFill>
                  <a:schemeClr val="bg1"/>
                </a:solidFill>
              </a:rPr>
            </a:br>
            <a:r>
              <a:rPr lang="de-DE" b="1" dirty="0" err="1">
                <a:solidFill>
                  <a:schemeClr val="bg1"/>
                </a:solidFill>
              </a:rPr>
              <a:t>GoPro</a:t>
            </a:r>
            <a:r>
              <a:rPr lang="de-DE" b="1" dirty="0">
                <a:solidFill>
                  <a:schemeClr val="bg1"/>
                </a:solidFill>
              </a:rPr>
              <a:t> Multi + Audio</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57200" y="1604253"/>
            <a:ext cx="5779555" cy="4222390"/>
          </a:xfrm>
          <a:solidFill>
            <a:schemeClr val="tx1"/>
          </a:solidFill>
          <a:ln>
            <a:solidFill>
              <a:schemeClr val="tx1"/>
            </a:solidFill>
          </a:ln>
        </p:spPr>
        <p:txBody>
          <a:bodyPr>
            <a:normAutofit fontScale="92500" lnSpcReduction="20000"/>
          </a:bodyPr>
          <a:lstStyle/>
          <a:p>
            <a:r>
              <a:rPr lang="de-DE" b="1" dirty="0" err="1">
                <a:solidFill>
                  <a:schemeClr val="bg1"/>
                </a:solidFill>
              </a:rPr>
              <a:t>GoProMulti</a:t>
            </a:r>
            <a:r>
              <a:rPr lang="de-DE" b="1" dirty="0">
                <a:solidFill>
                  <a:schemeClr val="bg1"/>
                </a:solidFill>
              </a:rPr>
              <a:t>  + Audio </a:t>
            </a:r>
            <a:r>
              <a:rPr lang="de-DE" b="1" dirty="0">
                <a:solidFill>
                  <a:srgbClr val="0070C0"/>
                </a:solidFill>
              </a:rPr>
              <a:t>‚Gottesdienst‘ </a:t>
            </a:r>
            <a:r>
              <a:rPr lang="de-DE" dirty="0">
                <a:solidFill>
                  <a:schemeClr val="bg1"/>
                </a:solidFill>
                <a:effectLst>
                  <a:outerShdw blurRad="50800" dist="50800" dir="5400000" algn="ctr" rotWithShape="0">
                    <a:srgbClr val="000000">
                      <a:alpha val="0"/>
                    </a:srgbClr>
                  </a:outerShdw>
                </a:effectLst>
              </a:rPr>
              <a:t>schalten</a:t>
            </a:r>
          </a:p>
          <a:p>
            <a:r>
              <a:rPr lang="de-DE" dirty="0">
                <a:solidFill>
                  <a:schemeClr val="bg1"/>
                </a:solidFill>
                <a:effectLst>
                  <a:outerShdw blurRad="50800" dist="50800" dir="5400000" algn="ctr" rotWithShape="0">
                    <a:srgbClr val="000000">
                      <a:alpha val="0"/>
                    </a:srgbClr>
                  </a:outerShdw>
                </a:effectLst>
              </a:rPr>
              <a:t>Werden diese Präsentationsfolie mit  </a:t>
            </a:r>
            <a:r>
              <a:rPr lang="de-DE" dirty="0" err="1">
                <a:solidFill>
                  <a:schemeClr val="bg1"/>
                </a:solidFill>
                <a:effectLst>
                  <a:outerShdw blurRad="50800" dist="50800" dir="5400000" algn="ctr" rotWithShape="0">
                    <a:srgbClr val="000000">
                      <a:alpha val="0"/>
                    </a:srgbClr>
                  </a:outerShdw>
                </a:effectLst>
              </a:rPr>
              <a:t>GoPro</a:t>
            </a:r>
            <a:r>
              <a:rPr lang="de-DE" dirty="0">
                <a:solidFill>
                  <a:schemeClr val="bg1"/>
                </a:solidFill>
                <a:effectLst>
                  <a:outerShdw blurRad="50800" dist="50800" dir="5400000" algn="ctr" rotWithShape="0">
                    <a:srgbClr val="000000">
                      <a:alpha val="0"/>
                    </a:srgbClr>
                  </a:outerShdw>
                </a:effectLst>
              </a:rPr>
              <a:t> View rechts unten auf Monitor und diese Folie auf </a:t>
            </a:r>
            <a:r>
              <a:rPr lang="de-DE" dirty="0" err="1">
                <a:solidFill>
                  <a:schemeClr val="bg1"/>
                </a:solidFill>
                <a:effectLst>
                  <a:outerShdw blurRad="50800" dist="50800" dir="5400000" algn="ctr" rotWithShape="0">
                    <a:srgbClr val="000000">
                      <a:alpha val="0"/>
                    </a:srgbClr>
                  </a:outerShdw>
                </a:effectLst>
              </a:rPr>
              <a:t>Beamer</a:t>
            </a:r>
            <a:r>
              <a:rPr lang="de-DE" dirty="0">
                <a:solidFill>
                  <a:schemeClr val="bg1"/>
                </a:solidFill>
                <a:effectLst>
                  <a:outerShdw blurRad="50800" dist="50800" dir="5400000" algn="ctr" rotWithShape="0">
                    <a:srgbClr val="000000">
                      <a:alpha val="0"/>
                    </a:srgbClr>
                  </a:outerShdw>
                </a:effectLst>
              </a:rPr>
              <a:t> ausgegeben?</a:t>
            </a:r>
          </a:p>
          <a:p>
            <a:r>
              <a:rPr lang="de-DE" dirty="0">
                <a:solidFill>
                  <a:schemeClr val="bg1"/>
                </a:solidFill>
                <a:effectLst>
                  <a:outerShdw blurRad="50800" dist="50800" dir="5400000" algn="ctr" rotWithShape="0">
                    <a:srgbClr val="000000">
                      <a:alpha val="0"/>
                    </a:srgbClr>
                  </a:outerShdw>
                </a:effectLst>
              </a:rPr>
              <a:t>Liegt Verstärker Audiosignal mit Profil </a:t>
            </a:r>
            <a:r>
              <a:rPr lang="de-DE" b="1" dirty="0">
                <a:solidFill>
                  <a:schemeClr val="bg1"/>
                </a:solidFill>
                <a:effectLst>
                  <a:outerShdw blurRad="50800" dist="50800" dir="5400000" algn="ctr" rotWithShape="0">
                    <a:srgbClr val="000000">
                      <a:alpha val="0"/>
                    </a:srgbClr>
                  </a:outerShdw>
                </a:effectLst>
              </a:rPr>
              <a:t>‚Gottesdienst‘ </a:t>
            </a:r>
            <a:r>
              <a:rPr lang="de-DE" dirty="0">
                <a:solidFill>
                  <a:schemeClr val="bg1"/>
                </a:solidFill>
                <a:effectLst>
                  <a:outerShdw blurRad="50800" dist="50800" dir="5400000" algn="ctr" rotWithShape="0">
                    <a:srgbClr val="000000">
                      <a:alpha val="0"/>
                    </a:srgbClr>
                  </a:outerShdw>
                </a:effectLst>
              </a:rPr>
              <a:t>am Kopfhörer an?</a:t>
            </a:r>
          </a:p>
          <a:p>
            <a:r>
              <a:rPr lang="de-DE" dirty="0">
                <a:solidFill>
                  <a:schemeClr val="bg1"/>
                </a:solidFill>
                <a:effectLst>
                  <a:outerShdw blurRad="50800" dist="50800" dir="5400000" algn="ctr" rotWithShape="0">
                    <a:srgbClr val="000000">
                      <a:alpha val="0"/>
                    </a:srgbClr>
                  </a:outerShdw>
                </a:effectLst>
              </a:rPr>
              <a:t>Audioprofil ggf. mit Fernsehgerät in der Sakristei prüfen, ob Tonsignal da ist.</a:t>
            </a:r>
          </a:p>
          <a:p>
            <a:r>
              <a:rPr lang="de-DE" dirty="0">
                <a:solidFill>
                  <a:schemeClr val="bg1"/>
                </a:solidFill>
                <a:effectLst>
                  <a:outerShdw blurRad="50800" dist="50800" dir="5400000" algn="ctr" rotWithShape="0">
                    <a:srgbClr val="000000">
                      <a:alpha val="0"/>
                    </a:srgbClr>
                  </a:outerShdw>
                </a:effectLst>
              </a:rPr>
              <a:t>Gleiche Schritte für Audioprofile </a:t>
            </a:r>
            <a:r>
              <a:rPr lang="de-DE" dirty="0">
                <a:solidFill>
                  <a:srgbClr val="00B050"/>
                </a:solidFill>
                <a:effectLst>
                  <a:outerShdw blurRad="50800" dist="50800" dir="5400000" algn="ctr" rotWithShape="0">
                    <a:srgbClr val="000000">
                      <a:alpha val="0"/>
                    </a:srgbClr>
                  </a:outerShdw>
                </a:effectLst>
              </a:rPr>
              <a:t>‚Predigt‘ </a:t>
            </a:r>
            <a:r>
              <a:rPr lang="de-DE" dirty="0">
                <a:solidFill>
                  <a:schemeClr val="bg1"/>
                </a:solidFill>
                <a:effectLst>
                  <a:outerShdw blurRad="50800" dist="50800" dir="5400000" algn="ctr" rotWithShape="0">
                    <a:srgbClr val="000000">
                      <a:alpha val="0"/>
                    </a:srgbClr>
                  </a:outerShdw>
                </a:effectLst>
              </a:rPr>
              <a:t>und </a:t>
            </a:r>
            <a:r>
              <a:rPr lang="de-DE" dirty="0">
                <a:solidFill>
                  <a:srgbClr val="FF0000"/>
                </a:solidFill>
                <a:effectLst>
                  <a:outerShdw blurRad="50800" dist="50800" dir="5400000" algn="ctr" rotWithShape="0">
                    <a:srgbClr val="000000">
                      <a:alpha val="0"/>
                    </a:srgbClr>
                  </a:outerShdw>
                </a:effectLst>
              </a:rPr>
              <a:t>‚Band‘ </a:t>
            </a:r>
            <a:r>
              <a:rPr lang="de-DE" dirty="0">
                <a:solidFill>
                  <a:schemeClr val="bg1"/>
                </a:solidFill>
                <a:effectLst>
                  <a:outerShdw blurRad="50800" dist="50800" dir="5400000" algn="ctr" rotWithShape="0">
                    <a:srgbClr val="000000">
                      <a:alpha val="0"/>
                    </a:srgbClr>
                  </a:outerShdw>
                </a:effectLst>
              </a:rPr>
              <a:t>durchführen</a:t>
            </a:r>
          </a:p>
          <a:p>
            <a:endParaRPr lang="de-DE" dirty="0">
              <a:solidFill>
                <a:srgbClr val="FF0000"/>
              </a:solidFill>
              <a:effectLst>
                <a:outerShdw blurRad="50800" dist="50800" dir="5400000" algn="ctr" rotWithShape="0">
                  <a:srgbClr val="000000">
                    <a:alpha val="0"/>
                  </a:srgbClr>
                </a:outerShdw>
              </a:effectLst>
            </a:endParaRPr>
          </a:p>
        </p:txBody>
      </p:sp>
      <p:sp>
        <p:nvSpPr>
          <p:cNvPr id="9" name="Pfeil nach rechts 8">
            <a:hlinkClick r:id="rId2" action="ppaction://program"/>
          </p:cNvPr>
          <p:cNvSpPr/>
          <p:nvPr/>
        </p:nvSpPr>
        <p:spPr>
          <a:xfrm>
            <a:off x="361508" y="5858540"/>
            <a:ext cx="4008474" cy="7017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err="1">
                <a:solidFill>
                  <a:schemeClr val="tx1">
                    <a:lumMod val="95000"/>
                  </a:schemeClr>
                </a:solidFill>
              </a:rPr>
              <a:t>GoProMulti</a:t>
            </a:r>
            <a:r>
              <a:rPr lang="de-DE" b="1" dirty="0">
                <a:solidFill>
                  <a:schemeClr val="tx1">
                    <a:lumMod val="95000"/>
                  </a:schemeClr>
                </a:solidFill>
              </a:rPr>
              <a:t>  + Audio ‚Gottesdienst‘</a:t>
            </a:r>
          </a:p>
        </p:txBody>
      </p:sp>
      <p:sp>
        <p:nvSpPr>
          <p:cNvPr id="5" name="Pfeil nach rechts 4">
            <a:hlinkClick r:id="rId3" action="ppaction://program"/>
          </p:cNvPr>
          <p:cNvSpPr/>
          <p:nvPr/>
        </p:nvSpPr>
        <p:spPr>
          <a:xfrm>
            <a:off x="4501117" y="5872717"/>
            <a:ext cx="3590260" cy="701749"/>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err="1">
                <a:solidFill>
                  <a:schemeClr val="tx1">
                    <a:lumMod val="95000"/>
                  </a:schemeClr>
                </a:solidFill>
              </a:rPr>
              <a:t>GoProMulti</a:t>
            </a:r>
            <a:r>
              <a:rPr lang="de-DE" b="1" dirty="0">
                <a:solidFill>
                  <a:schemeClr val="tx1">
                    <a:lumMod val="95000"/>
                  </a:schemeClr>
                </a:solidFill>
              </a:rPr>
              <a:t>  + Audio ‚Predigt‘</a:t>
            </a:r>
          </a:p>
        </p:txBody>
      </p:sp>
      <p:sp>
        <p:nvSpPr>
          <p:cNvPr id="6" name="Pfeil nach rechts 5">
            <a:hlinkClick r:id="rId4" action="ppaction://program"/>
          </p:cNvPr>
          <p:cNvSpPr/>
          <p:nvPr/>
        </p:nvSpPr>
        <p:spPr>
          <a:xfrm>
            <a:off x="8268586" y="5819553"/>
            <a:ext cx="3469758" cy="701749"/>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err="1">
                <a:solidFill>
                  <a:schemeClr val="tx1">
                    <a:lumMod val="95000"/>
                  </a:schemeClr>
                </a:solidFill>
              </a:rPr>
              <a:t>GoProMulti</a:t>
            </a:r>
            <a:r>
              <a:rPr lang="de-DE" b="1" dirty="0">
                <a:solidFill>
                  <a:schemeClr val="tx1">
                    <a:lumMod val="95000"/>
                  </a:schemeClr>
                </a:solidFill>
              </a:rPr>
              <a:t>  + Audio ‚Band‘</a:t>
            </a:r>
          </a:p>
        </p:txBody>
      </p:sp>
      <p:pic>
        <p:nvPicPr>
          <p:cNvPr id="3074" name="Picture 2"/>
          <p:cNvPicPr>
            <a:picLocks noChangeAspect="1" noChangeArrowheads="1"/>
          </p:cNvPicPr>
          <p:nvPr/>
        </p:nvPicPr>
        <p:blipFill>
          <a:blip r:embed="rId5"/>
          <a:srcRect/>
          <a:stretch>
            <a:fillRect/>
          </a:stretch>
        </p:blipFill>
        <p:spPr bwMode="auto">
          <a:xfrm>
            <a:off x="5897305" y="440921"/>
            <a:ext cx="6156813" cy="3620716"/>
          </a:xfrm>
          <a:prstGeom prst="rect">
            <a:avLst/>
          </a:prstGeom>
          <a:noFill/>
          <a:ln w="9525">
            <a:noFill/>
            <a:miter lim="800000"/>
            <a:headEnd/>
            <a:tailEnd/>
          </a:ln>
          <a:effectLst/>
        </p:spPr>
      </p:pic>
    </p:spTree>
    <p:extLst>
      <p:ext uri="{BB962C8B-B14F-4D97-AF65-F5344CB8AC3E}">
        <p14:creationId xmlns:p14="http://schemas.microsoft.com/office/powerpoint/2010/main" val="2321782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13</a:t>
            </a:r>
            <a:br>
              <a:rPr lang="de-DE" b="1" dirty="0">
                <a:solidFill>
                  <a:schemeClr val="bg1"/>
                </a:solidFill>
              </a:rPr>
            </a:br>
            <a:r>
              <a:rPr lang="de-DE" b="1" dirty="0">
                <a:solidFill>
                  <a:schemeClr val="bg1"/>
                </a:solidFill>
              </a:rPr>
              <a:t>Camcorder 2 + Audio</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57200" y="1604253"/>
            <a:ext cx="5779555" cy="4222390"/>
          </a:xfrm>
          <a:solidFill>
            <a:schemeClr val="tx1"/>
          </a:solidFill>
          <a:ln>
            <a:solidFill>
              <a:schemeClr val="tx1"/>
            </a:solidFill>
          </a:ln>
        </p:spPr>
        <p:txBody>
          <a:bodyPr>
            <a:normAutofit fontScale="92500" lnSpcReduction="10000"/>
          </a:bodyPr>
          <a:lstStyle/>
          <a:p>
            <a:r>
              <a:rPr lang="de-DE" b="1" dirty="0">
                <a:solidFill>
                  <a:schemeClr val="bg1"/>
                </a:solidFill>
              </a:rPr>
              <a:t>Camcorder 2  + Audio ‚Predigt‘ </a:t>
            </a:r>
            <a:r>
              <a:rPr lang="de-DE" dirty="0">
                <a:solidFill>
                  <a:schemeClr val="bg1"/>
                </a:solidFill>
                <a:effectLst>
                  <a:outerShdw blurRad="50800" dist="50800" dir="5400000" algn="ctr" rotWithShape="0">
                    <a:srgbClr val="000000">
                      <a:alpha val="0"/>
                    </a:srgbClr>
                  </a:outerShdw>
                </a:effectLst>
              </a:rPr>
              <a:t>schalten</a:t>
            </a:r>
          </a:p>
          <a:p>
            <a:r>
              <a:rPr lang="de-DE" dirty="0">
                <a:solidFill>
                  <a:schemeClr val="bg1"/>
                </a:solidFill>
                <a:effectLst>
                  <a:outerShdw blurRad="50800" dist="50800" dir="5400000" algn="ctr" rotWithShape="0">
                    <a:srgbClr val="000000">
                      <a:alpha val="0"/>
                    </a:srgbClr>
                  </a:outerShdw>
                </a:effectLst>
              </a:rPr>
              <a:t>Wird das Camcorder 2 Bild (Kanzel) am externen Monitor und diese Folie auf dem </a:t>
            </a:r>
            <a:r>
              <a:rPr lang="de-DE" dirty="0" err="1">
                <a:solidFill>
                  <a:schemeClr val="bg1"/>
                </a:solidFill>
                <a:effectLst>
                  <a:outerShdw blurRad="50800" dist="50800" dir="5400000" algn="ctr" rotWithShape="0">
                    <a:srgbClr val="000000">
                      <a:alpha val="0"/>
                    </a:srgbClr>
                  </a:outerShdw>
                </a:effectLst>
              </a:rPr>
              <a:t>Beamer</a:t>
            </a:r>
            <a:r>
              <a:rPr lang="de-DE" dirty="0">
                <a:solidFill>
                  <a:schemeClr val="bg1"/>
                </a:solidFill>
                <a:effectLst>
                  <a:outerShdw blurRad="50800" dist="50800" dir="5400000" algn="ctr" rotWithShape="0">
                    <a:srgbClr val="000000">
                      <a:alpha val="0"/>
                    </a:srgbClr>
                  </a:outerShdw>
                </a:effectLst>
              </a:rPr>
              <a:t> ausgegeben? </a:t>
            </a:r>
          </a:p>
          <a:p>
            <a:r>
              <a:rPr lang="de-DE" dirty="0">
                <a:solidFill>
                  <a:schemeClr val="bg1"/>
                </a:solidFill>
                <a:effectLst>
                  <a:outerShdw blurRad="50800" dist="50800" dir="5400000" algn="ctr" rotWithShape="0">
                    <a:srgbClr val="000000">
                      <a:alpha val="0"/>
                    </a:srgbClr>
                  </a:outerShdw>
                </a:effectLst>
              </a:rPr>
              <a:t>Wenn erforderlich, Camcorder 2 zoomen.</a:t>
            </a:r>
          </a:p>
          <a:p>
            <a:r>
              <a:rPr lang="de-DE" dirty="0">
                <a:solidFill>
                  <a:schemeClr val="bg1"/>
                </a:solidFill>
                <a:effectLst>
                  <a:outerShdw blurRad="50800" dist="50800" dir="5400000" algn="ctr" rotWithShape="0">
                    <a:srgbClr val="000000">
                      <a:alpha val="0"/>
                    </a:srgbClr>
                  </a:outerShdw>
                </a:effectLst>
              </a:rPr>
              <a:t>Liegt Verstärker Audiosignal mit Profil </a:t>
            </a:r>
            <a:r>
              <a:rPr lang="de-DE" b="1" dirty="0">
                <a:solidFill>
                  <a:schemeClr val="bg1"/>
                </a:solidFill>
                <a:effectLst>
                  <a:outerShdw blurRad="50800" dist="50800" dir="5400000" algn="ctr" rotWithShape="0">
                    <a:srgbClr val="000000">
                      <a:alpha val="0"/>
                    </a:srgbClr>
                  </a:outerShdw>
                </a:effectLst>
              </a:rPr>
              <a:t>‚Predigt‘ </a:t>
            </a:r>
            <a:r>
              <a:rPr lang="de-DE" dirty="0">
                <a:solidFill>
                  <a:schemeClr val="bg1"/>
                </a:solidFill>
                <a:effectLst>
                  <a:outerShdw blurRad="50800" dist="50800" dir="5400000" algn="ctr" rotWithShape="0">
                    <a:srgbClr val="000000">
                      <a:alpha val="0"/>
                    </a:srgbClr>
                  </a:outerShdw>
                </a:effectLst>
              </a:rPr>
              <a:t>am Kopfhörer an?</a:t>
            </a:r>
          </a:p>
          <a:p>
            <a:r>
              <a:rPr lang="de-DE" dirty="0">
                <a:solidFill>
                  <a:schemeClr val="bg1"/>
                </a:solidFill>
                <a:effectLst>
                  <a:outerShdw blurRad="50800" dist="50800" dir="5400000" algn="ctr" rotWithShape="0">
                    <a:srgbClr val="000000">
                      <a:alpha val="0"/>
                    </a:srgbClr>
                  </a:outerShdw>
                </a:effectLst>
              </a:rPr>
              <a:t>Audioprofil ggf. mit Fernsehgerät in der Sakristei prüfen, ob Tonsignal da ist.</a:t>
            </a:r>
          </a:p>
          <a:p>
            <a:endParaRPr lang="de-DE" dirty="0">
              <a:solidFill>
                <a:srgbClr val="FF0000"/>
              </a:solidFill>
              <a:effectLst>
                <a:outerShdw blurRad="50800" dist="50800" dir="5400000" algn="ctr" rotWithShape="0">
                  <a:srgbClr val="000000">
                    <a:alpha val="0"/>
                  </a:srgbClr>
                </a:outerShdw>
              </a:effectLst>
            </a:endParaRPr>
          </a:p>
        </p:txBody>
      </p:sp>
      <p:sp>
        <p:nvSpPr>
          <p:cNvPr id="9" name="Pfeil nach rechts 8">
            <a:hlinkClick r:id="rId2" action="ppaction://program"/>
          </p:cNvPr>
          <p:cNvSpPr/>
          <p:nvPr/>
        </p:nvSpPr>
        <p:spPr>
          <a:xfrm>
            <a:off x="1180215" y="5837274"/>
            <a:ext cx="4008474" cy="7017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Camcorder 2  + Audio ‚Predigt‘</a:t>
            </a:r>
          </a:p>
        </p:txBody>
      </p:sp>
      <p:pic>
        <p:nvPicPr>
          <p:cNvPr id="4098" name="Picture 2"/>
          <p:cNvPicPr>
            <a:picLocks noChangeAspect="1" noChangeArrowheads="1"/>
          </p:cNvPicPr>
          <p:nvPr/>
        </p:nvPicPr>
        <p:blipFill>
          <a:blip r:embed="rId3"/>
          <a:srcRect/>
          <a:stretch>
            <a:fillRect/>
          </a:stretch>
        </p:blipFill>
        <p:spPr bwMode="auto">
          <a:xfrm>
            <a:off x="6027849" y="188250"/>
            <a:ext cx="6008208" cy="4181793"/>
          </a:xfrm>
          <a:prstGeom prst="rect">
            <a:avLst/>
          </a:prstGeom>
          <a:noFill/>
          <a:ln w="9525">
            <a:noFill/>
            <a:miter lim="800000"/>
            <a:headEnd/>
            <a:tailEnd/>
          </a:ln>
          <a:effectLst/>
        </p:spPr>
      </p:pic>
    </p:spTree>
    <p:extLst>
      <p:ext uri="{BB962C8B-B14F-4D97-AF65-F5344CB8AC3E}">
        <p14:creationId xmlns:p14="http://schemas.microsoft.com/office/powerpoint/2010/main" val="2321782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14</a:t>
            </a:r>
            <a:br>
              <a:rPr lang="de-DE" b="1" dirty="0">
                <a:solidFill>
                  <a:schemeClr val="bg1"/>
                </a:solidFill>
              </a:rPr>
            </a:br>
            <a:r>
              <a:rPr lang="de-DE" b="1" dirty="0" err="1">
                <a:solidFill>
                  <a:schemeClr val="bg1"/>
                </a:solidFill>
              </a:rPr>
              <a:t>Beamer</a:t>
            </a:r>
            <a:r>
              <a:rPr lang="de-DE" b="1" dirty="0">
                <a:solidFill>
                  <a:schemeClr val="bg1"/>
                </a:solidFill>
              </a:rPr>
              <a:t> Live Video</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57200" y="1604253"/>
            <a:ext cx="5779555" cy="4222390"/>
          </a:xfrm>
          <a:solidFill>
            <a:schemeClr val="tx1"/>
          </a:solidFill>
          <a:ln>
            <a:solidFill>
              <a:schemeClr val="tx1"/>
            </a:solidFill>
          </a:ln>
        </p:spPr>
        <p:txBody>
          <a:bodyPr>
            <a:normAutofit fontScale="77500" lnSpcReduction="20000"/>
          </a:bodyPr>
          <a:lstStyle/>
          <a:p>
            <a:r>
              <a:rPr lang="de-DE" b="1" dirty="0" err="1">
                <a:solidFill>
                  <a:srgbClr val="0070C0"/>
                </a:solidFill>
              </a:rPr>
              <a:t>Beamer</a:t>
            </a:r>
            <a:r>
              <a:rPr lang="de-DE" b="1" dirty="0">
                <a:solidFill>
                  <a:srgbClr val="0070C0"/>
                </a:solidFill>
              </a:rPr>
              <a:t> Live Video  </a:t>
            </a:r>
            <a:r>
              <a:rPr lang="de-DE" dirty="0">
                <a:solidFill>
                  <a:schemeClr val="bg1"/>
                </a:solidFill>
                <a:effectLst>
                  <a:outerShdw blurRad="50800" dist="50800" dir="5400000" algn="ctr" rotWithShape="0">
                    <a:srgbClr val="000000">
                      <a:alpha val="0"/>
                    </a:srgbClr>
                  </a:outerShdw>
                </a:effectLst>
              </a:rPr>
              <a:t>dann </a:t>
            </a:r>
            <a:r>
              <a:rPr lang="de-DE" b="1" dirty="0">
                <a:solidFill>
                  <a:srgbClr val="00B050"/>
                </a:solidFill>
                <a:effectLst>
                  <a:outerShdw blurRad="50800" dist="50800" dir="5400000" algn="ctr" rotWithShape="0">
                    <a:srgbClr val="000000">
                      <a:alpha val="0"/>
                    </a:srgbClr>
                  </a:outerShdw>
                </a:effectLst>
              </a:rPr>
              <a:t>Videoclip</a:t>
            </a:r>
            <a:r>
              <a:rPr lang="de-DE" dirty="0">
                <a:solidFill>
                  <a:srgbClr val="00B050"/>
                </a:solidFill>
                <a:effectLst>
                  <a:outerShdw blurRad="50800" dist="50800" dir="5400000" algn="ctr" rotWithShape="0">
                    <a:srgbClr val="000000">
                      <a:alpha val="0"/>
                    </a:srgbClr>
                  </a:outerShdw>
                </a:effectLst>
              </a:rPr>
              <a:t> </a:t>
            </a:r>
            <a:r>
              <a:rPr lang="de-DE" dirty="0">
                <a:solidFill>
                  <a:schemeClr val="bg1"/>
                </a:solidFill>
                <a:effectLst>
                  <a:outerShdw blurRad="50800" dist="50800" dir="5400000" algn="ctr" rotWithShape="0">
                    <a:srgbClr val="000000">
                      <a:alpha val="0"/>
                    </a:srgbClr>
                  </a:outerShdw>
                </a:effectLst>
              </a:rPr>
              <a:t>schalten  (der Videoclip wird später mit Alt F4 beendet)</a:t>
            </a:r>
          </a:p>
          <a:p>
            <a:r>
              <a:rPr lang="de-DE" dirty="0">
                <a:solidFill>
                  <a:schemeClr val="bg1"/>
                </a:solidFill>
                <a:effectLst>
                  <a:outerShdw blurRad="50800" dist="50800" dir="5400000" algn="ctr" rotWithShape="0">
                    <a:srgbClr val="000000">
                      <a:alpha val="0"/>
                    </a:srgbClr>
                  </a:outerShdw>
                </a:effectLst>
              </a:rPr>
              <a:t>Fader am Mischpult für externe Audioquelle </a:t>
            </a:r>
            <a:r>
              <a:rPr lang="de-DE" dirty="0" err="1">
                <a:solidFill>
                  <a:schemeClr val="bg1"/>
                </a:solidFill>
                <a:effectLst>
                  <a:outerShdw blurRad="50800" dist="50800" dir="5400000" algn="ctr" rotWithShape="0">
                    <a:srgbClr val="000000">
                      <a:alpha val="0"/>
                    </a:srgbClr>
                  </a:outerShdw>
                </a:effectLst>
              </a:rPr>
              <a:t>aufregeln</a:t>
            </a:r>
            <a:endParaRPr lang="de-DE" dirty="0">
              <a:solidFill>
                <a:schemeClr val="bg1"/>
              </a:solidFill>
              <a:effectLst>
                <a:outerShdw blurRad="50800" dist="50800" dir="5400000" algn="ctr" rotWithShape="0">
                  <a:srgbClr val="000000">
                    <a:alpha val="0"/>
                  </a:srgbClr>
                </a:outerShdw>
              </a:effectLst>
            </a:endParaRPr>
          </a:p>
          <a:p>
            <a:r>
              <a:rPr lang="de-DE" dirty="0">
                <a:solidFill>
                  <a:schemeClr val="bg1"/>
                </a:solidFill>
                <a:effectLst>
                  <a:outerShdw blurRad="50800" dist="50800" dir="5400000" algn="ctr" rotWithShape="0">
                    <a:srgbClr val="000000">
                      <a:alpha val="0"/>
                    </a:srgbClr>
                  </a:outerShdw>
                </a:effectLst>
              </a:rPr>
              <a:t>Wird Videoclip vom Laptop auf Monitor und </a:t>
            </a:r>
            <a:r>
              <a:rPr lang="de-DE" dirty="0" err="1">
                <a:solidFill>
                  <a:schemeClr val="bg1"/>
                </a:solidFill>
                <a:effectLst>
                  <a:outerShdw blurRad="50800" dist="50800" dir="5400000" algn="ctr" rotWithShape="0">
                    <a:srgbClr val="000000">
                      <a:alpha val="0"/>
                    </a:srgbClr>
                  </a:outerShdw>
                </a:effectLst>
              </a:rPr>
              <a:t>Beamer</a:t>
            </a:r>
            <a:r>
              <a:rPr lang="de-DE" dirty="0">
                <a:solidFill>
                  <a:schemeClr val="bg1"/>
                </a:solidFill>
                <a:effectLst>
                  <a:outerShdw blurRad="50800" dist="50800" dir="5400000" algn="ctr" rotWithShape="0">
                    <a:srgbClr val="000000">
                      <a:alpha val="0"/>
                    </a:srgbClr>
                  </a:outerShdw>
                </a:effectLst>
              </a:rPr>
              <a:t> ausgegeben?</a:t>
            </a:r>
          </a:p>
          <a:p>
            <a:r>
              <a:rPr lang="de-DE" dirty="0">
                <a:solidFill>
                  <a:schemeClr val="bg1"/>
                </a:solidFill>
                <a:effectLst>
                  <a:outerShdw blurRad="50800" dist="50800" dir="5400000" algn="ctr" rotWithShape="0">
                    <a:srgbClr val="000000">
                      <a:alpha val="0"/>
                    </a:srgbClr>
                  </a:outerShdw>
                </a:effectLst>
              </a:rPr>
              <a:t>Liegt Ton vom Videoclip am Kopfhörer und externen Lautsprechern an? (Audioprofil ‚Videoclip‘ )</a:t>
            </a:r>
          </a:p>
          <a:p>
            <a:r>
              <a:rPr lang="de-DE" dirty="0">
                <a:solidFill>
                  <a:schemeClr val="bg1"/>
                </a:solidFill>
                <a:effectLst>
                  <a:outerShdw blurRad="50800" dist="50800" dir="5400000" algn="ctr" rotWithShape="0">
                    <a:srgbClr val="000000">
                      <a:alpha val="0"/>
                    </a:srgbClr>
                  </a:outerShdw>
                </a:effectLst>
              </a:rPr>
              <a:t>Audioprofil ggf. mit Fernsehgerät in der Sakristei prüfen, ob Tonsignal da ist.</a:t>
            </a:r>
          </a:p>
          <a:p>
            <a:r>
              <a:rPr lang="de-DE" dirty="0">
                <a:solidFill>
                  <a:schemeClr val="bg1"/>
                </a:solidFill>
                <a:effectLst>
                  <a:outerShdw blurRad="50800" dist="50800" dir="5400000" algn="ctr" rotWithShape="0">
                    <a:srgbClr val="000000">
                      <a:alpha val="0"/>
                    </a:srgbClr>
                  </a:outerShdw>
                </a:effectLst>
              </a:rPr>
              <a:t>Nach Beenden Videoclip, Fader am Mischpult für externe Audioquelle </a:t>
            </a:r>
            <a:r>
              <a:rPr lang="de-DE" dirty="0" err="1">
                <a:solidFill>
                  <a:schemeClr val="bg1"/>
                </a:solidFill>
                <a:effectLst>
                  <a:outerShdw blurRad="50800" dist="50800" dir="5400000" algn="ctr" rotWithShape="0">
                    <a:srgbClr val="000000">
                      <a:alpha val="0"/>
                    </a:srgbClr>
                  </a:outerShdw>
                </a:effectLst>
              </a:rPr>
              <a:t>abregeln</a:t>
            </a:r>
            <a:r>
              <a:rPr lang="de-DE" dirty="0">
                <a:solidFill>
                  <a:schemeClr val="bg1"/>
                </a:solidFill>
                <a:effectLst>
                  <a:outerShdw blurRad="50800" dist="50800" dir="5400000" algn="ctr" rotWithShape="0">
                    <a:srgbClr val="000000">
                      <a:alpha val="0"/>
                    </a:srgbClr>
                  </a:outerShdw>
                </a:effectLst>
              </a:rPr>
              <a:t>.</a:t>
            </a:r>
          </a:p>
          <a:p>
            <a:r>
              <a:rPr lang="de-DE" b="1" dirty="0">
                <a:solidFill>
                  <a:srgbClr val="FF0000"/>
                </a:solidFill>
                <a:effectLst>
                  <a:outerShdw blurRad="50800" dist="50800" dir="5400000" algn="ctr" rotWithShape="0">
                    <a:srgbClr val="000000">
                      <a:alpha val="0"/>
                    </a:srgbClr>
                  </a:outerShdw>
                </a:effectLst>
              </a:rPr>
              <a:t>Camcorder1 + Audio Gottesdienst</a:t>
            </a:r>
            <a:r>
              <a:rPr lang="de-DE" b="1" dirty="0">
                <a:solidFill>
                  <a:schemeClr val="bg1"/>
                </a:solidFill>
                <a:effectLst>
                  <a:outerShdw blurRad="50800" dist="50800" dir="5400000" algn="ctr" rotWithShape="0">
                    <a:srgbClr val="000000">
                      <a:alpha val="0"/>
                    </a:srgbClr>
                  </a:outerShdw>
                </a:effectLst>
              </a:rPr>
              <a:t> </a:t>
            </a:r>
            <a:r>
              <a:rPr lang="de-DE" dirty="0">
                <a:solidFill>
                  <a:schemeClr val="bg1"/>
                </a:solidFill>
                <a:effectLst>
                  <a:outerShdw blurRad="50800" dist="50800" dir="5400000" algn="ctr" rotWithShape="0">
                    <a:srgbClr val="000000">
                      <a:alpha val="0"/>
                    </a:srgbClr>
                  </a:outerShdw>
                </a:effectLst>
              </a:rPr>
              <a:t>schalten</a:t>
            </a:r>
          </a:p>
          <a:p>
            <a:endParaRPr lang="de-DE" dirty="0">
              <a:solidFill>
                <a:schemeClr val="bg1"/>
              </a:solidFill>
              <a:effectLst>
                <a:outerShdw blurRad="50800" dist="50800" dir="5400000" algn="ctr" rotWithShape="0">
                  <a:srgbClr val="000000">
                    <a:alpha val="0"/>
                  </a:srgbClr>
                </a:outerShdw>
              </a:effectLst>
            </a:endParaRPr>
          </a:p>
          <a:p>
            <a:endParaRPr lang="de-DE" dirty="0">
              <a:solidFill>
                <a:srgbClr val="FF0000"/>
              </a:solidFill>
              <a:effectLst>
                <a:outerShdw blurRad="50800" dist="50800" dir="5400000" algn="ctr" rotWithShape="0">
                  <a:srgbClr val="000000">
                    <a:alpha val="0"/>
                  </a:srgbClr>
                </a:outerShdw>
              </a:effectLst>
            </a:endParaRPr>
          </a:p>
        </p:txBody>
      </p:sp>
      <p:sp>
        <p:nvSpPr>
          <p:cNvPr id="9" name="Pfeil nach rechts 8">
            <a:hlinkClick r:id="rId2" action="ppaction://program"/>
          </p:cNvPr>
          <p:cNvSpPr/>
          <p:nvPr/>
        </p:nvSpPr>
        <p:spPr>
          <a:xfrm>
            <a:off x="715981" y="5826643"/>
            <a:ext cx="3433988" cy="7017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err="1">
                <a:solidFill>
                  <a:schemeClr val="tx1">
                    <a:lumMod val="95000"/>
                  </a:schemeClr>
                </a:solidFill>
              </a:rPr>
              <a:t>Beamer</a:t>
            </a:r>
            <a:r>
              <a:rPr lang="de-DE" b="1" dirty="0">
                <a:solidFill>
                  <a:schemeClr val="tx1">
                    <a:lumMod val="95000"/>
                  </a:schemeClr>
                </a:solidFill>
              </a:rPr>
              <a:t> Live Video</a:t>
            </a:r>
          </a:p>
        </p:txBody>
      </p:sp>
      <p:sp>
        <p:nvSpPr>
          <p:cNvPr id="5" name="Pfeil nach rechts 4">
            <a:hlinkClick r:id="rId3" action="ppaction://hlinkfile"/>
          </p:cNvPr>
          <p:cNvSpPr/>
          <p:nvPr/>
        </p:nvSpPr>
        <p:spPr>
          <a:xfrm>
            <a:off x="4408750" y="5826642"/>
            <a:ext cx="3598056" cy="701749"/>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Videoclip</a:t>
            </a:r>
          </a:p>
        </p:txBody>
      </p:sp>
      <p:sp>
        <p:nvSpPr>
          <p:cNvPr id="6" name="Pfeil nach rechts 5">
            <a:hlinkClick r:id="rId4" action="ppaction://program"/>
          </p:cNvPr>
          <p:cNvSpPr/>
          <p:nvPr/>
        </p:nvSpPr>
        <p:spPr>
          <a:xfrm>
            <a:off x="8101519" y="5826641"/>
            <a:ext cx="4008474" cy="701749"/>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Camcorder 1  + Audio ‚Gottesdienst‘</a:t>
            </a:r>
          </a:p>
        </p:txBody>
      </p:sp>
      <p:pic>
        <p:nvPicPr>
          <p:cNvPr id="5122" name="Picture 2"/>
          <p:cNvPicPr>
            <a:picLocks noChangeAspect="1" noChangeArrowheads="1"/>
          </p:cNvPicPr>
          <p:nvPr/>
        </p:nvPicPr>
        <p:blipFill>
          <a:blip r:embed="rId5"/>
          <a:srcRect/>
          <a:stretch>
            <a:fillRect/>
          </a:stretch>
        </p:blipFill>
        <p:spPr bwMode="auto">
          <a:xfrm>
            <a:off x="6281001" y="223026"/>
            <a:ext cx="5751822" cy="4434034"/>
          </a:xfrm>
          <a:prstGeom prst="rect">
            <a:avLst/>
          </a:prstGeom>
          <a:noFill/>
          <a:ln w="9525">
            <a:noFill/>
            <a:miter lim="800000"/>
            <a:headEnd/>
            <a:tailEnd/>
          </a:ln>
          <a:effectLst/>
        </p:spPr>
      </p:pic>
    </p:spTree>
    <p:extLst>
      <p:ext uri="{BB962C8B-B14F-4D97-AF65-F5344CB8AC3E}">
        <p14:creationId xmlns:p14="http://schemas.microsoft.com/office/powerpoint/2010/main" val="2321782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15</a:t>
            </a:r>
            <a:br>
              <a:rPr lang="de-DE" b="1" dirty="0">
                <a:solidFill>
                  <a:schemeClr val="bg1"/>
                </a:solidFill>
              </a:rPr>
            </a:br>
            <a:r>
              <a:rPr lang="de-DE" b="1" dirty="0">
                <a:solidFill>
                  <a:schemeClr val="bg1"/>
                </a:solidFill>
              </a:rPr>
              <a:t>Backupstick </a:t>
            </a:r>
            <a:r>
              <a:rPr lang="de-DE" b="1" dirty="0" err="1">
                <a:solidFill>
                  <a:schemeClr val="bg1"/>
                </a:solidFill>
              </a:rPr>
              <a:t>UltraStream</a:t>
            </a:r>
            <a:endParaRPr lang="de-DE" b="1" dirty="0">
              <a:solidFill>
                <a:schemeClr val="bg1"/>
              </a:solidFill>
            </a:endParaRP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84313" y="1614488"/>
            <a:ext cx="6220046" cy="5034264"/>
          </a:xfrm>
          <a:solidFill>
            <a:schemeClr val="tx1"/>
          </a:solidFill>
        </p:spPr>
        <p:txBody>
          <a:bodyPr>
            <a:normAutofit/>
          </a:bodyPr>
          <a:lstStyle/>
          <a:p>
            <a:r>
              <a:rPr lang="de-DE" dirty="0">
                <a:solidFill>
                  <a:schemeClr val="bg1"/>
                </a:solidFill>
                <a:effectLst>
                  <a:outerShdw blurRad="50800" dist="50800" dir="5400000" algn="ctr" rotWithShape="0">
                    <a:srgbClr val="000000">
                      <a:alpha val="0"/>
                    </a:srgbClr>
                  </a:outerShdw>
                </a:effectLst>
              </a:rPr>
              <a:t>WEB UI </a:t>
            </a:r>
            <a:r>
              <a:rPr lang="de-DE" dirty="0" err="1">
                <a:solidFill>
                  <a:schemeClr val="bg1"/>
                </a:solidFill>
                <a:effectLst>
                  <a:outerShdw blurRad="50800" dist="50800" dir="5400000" algn="ctr" rotWithShape="0">
                    <a:srgbClr val="000000">
                      <a:alpha val="0"/>
                    </a:srgbClr>
                  </a:outerShdw>
                </a:effectLst>
              </a:rPr>
              <a:t>Ultrastream</a:t>
            </a:r>
            <a:r>
              <a:rPr lang="de-DE" dirty="0">
                <a:solidFill>
                  <a:schemeClr val="bg1"/>
                </a:solidFill>
                <a:effectLst>
                  <a:outerShdw blurRad="50800" dist="50800" dir="5400000" algn="ctr" rotWithShape="0">
                    <a:srgbClr val="000000">
                      <a:alpha val="0"/>
                    </a:srgbClr>
                  </a:outerShdw>
                </a:effectLst>
              </a:rPr>
              <a:t> öffnen</a:t>
            </a:r>
          </a:p>
          <a:p>
            <a:r>
              <a:rPr lang="de-DE" dirty="0">
                <a:solidFill>
                  <a:schemeClr val="bg1"/>
                </a:solidFill>
                <a:effectLst>
                  <a:outerShdw blurRad="50800" dist="50800" dir="5400000" algn="ctr" rotWithShape="0">
                    <a:srgbClr val="000000">
                      <a:alpha val="0"/>
                    </a:srgbClr>
                  </a:outerShdw>
                </a:effectLst>
              </a:rPr>
              <a:t>Login: Admin Passwort: Admin</a:t>
            </a:r>
          </a:p>
          <a:p>
            <a:r>
              <a:rPr lang="de-DE" dirty="0">
                <a:solidFill>
                  <a:schemeClr val="bg1"/>
                </a:solidFill>
                <a:effectLst>
                  <a:outerShdw blurRad="50800" dist="50800" dir="5400000" algn="ctr" rotWithShape="0">
                    <a:srgbClr val="000000">
                      <a:alpha val="0"/>
                    </a:srgbClr>
                  </a:outerShdw>
                </a:effectLst>
              </a:rPr>
              <a:t>USB Flash Drive Menü öffnen und Stick formatieren (Format Button rechts).</a:t>
            </a:r>
          </a:p>
          <a:p>
            <a:r>
              <a:rPr lang="de-DE" dirty="0">
                <a:solidFill>
                  <a:schemeClr val="bg1"/>
                </a:solidFill>
                <a:effectLst>
                  <a:outerShdw blurRad="50800" dist="50800" dir="5400000" algn="ctr" rotWithShape="0">
                    <a:srgbClr val="000000">
                      <a:alpha val="0"/>
                    </a:srgbClr>
                  </a:outerShdw>
                </a:effectLst>
              </a:rPr>
              <a:t>Browser mit </a:t>
            </a:r>
            <a:r>
              <a:rPr lang="de-DE" dirty="0" err="1">
                <a:solidFill>
                  <a:schemeClr val="bg1"/>
                </a:solidFill>
                <a:effectLst>
                  <a:outerShdw blurRad="50800" dist="50800" dir="5400000" algn="ctr" rotWithShape="0">
                    <a:srgbClr val="000000">
                      <a:alpha val="0"/>
                    </a:srgbClr>
                  </a:outerShdw>
                </a:effectLst>
              </a:rPr>
              <a:t>WeB</a:t>
            </a:r>
            <a:r>
              <a:rPr lang="de-DE" dirty="0">
                <a:solidFill>
                  <a:schemeClr val="bg1"/>
                </a:solidFill>
                <a:effectLst>
                  <a:outerShdw blurRad="50800" dist="50800" dir="5400000" algn="ctr" rotWithShape="0">
                    <a:srgbClr val="000000">
                      <a:alpha val="0"/>
                    </a:srgbClr>
                  </a:outerShdw>
                </a:effectLst>
              </a:rPr>
              <a:t> UI </a:t>
            </a:r>
            <a:r>
              <a:rPr lang="de-DE" dirty="0" err="1">
                <a:solidFill>
                  <a:schemeClr val="bg1"/>
                </a:solidFill>
                <a:effectLst>
                  <a:outerShdw blurRad="50800" dist="50800" dir="5400000" algn="ctr" rotWithShape="0">
                    <a:srgbClr val="000000">
                      <a:alpha val="0"/>
                    </a:srgbClr>
                  </a:outerShdw>
                </a:effectLst>
              </a:rPr>
              <a:t>Ultrastream</a:t>
            </a:r>
            <a:r>
              <a:rPr lang="de-DE" dirty="0">
                <a:solidFill>
                  <a:schemeClr val="bg1"/>
                </a:solidFill>
                <a:effectLst>
                  <a:outerShdw blurRad="50800" dist="50800" dir="5400000" algn="ctr" rotWithShape="0">
                    <a:srgbClr val="000000">
                      <a:alpha val="0"/>
                    </a:srgbClr>
                  </a:outerShdw>
                </a:effectLst>
              </a:rPr>
              <a:t> schließen</a:t>
            </a:r>
          </a:p>
          <a:p>
            <a:r>
              <a:rPr lang="de-DE" b="1" dirty="0">
                <a:solidFill>
                  <a:srgbClr val="FF0000"/>
                </a:solidFill>
                <a:effectLst>
                  <a:outerShdw blurRad="50800" dist="50800" dir="5400000" algn="ctr" rotWithShape="0">
                    <a:srgbClr val="000000">
                      <a:alpha val="0"/>
                    </a:srgbClr>
                  </a:outerShdw>
                </a:effectLst>
              </a:rPr>
              <a:t>Im Webinterface des </a:t>
            </a:r>
            <a:r>
              <a:rPr lang="de-DE" b="1" dirty="0" err="1">
                <a:solidFill>
                  <a:srgbClr val="FF0000"/>
                </a:solidFill>
                <a:effectLst>
                  <a:outerShdw blurRad="50800" dist="50800" dir="5400000" algn="ctr" rotWithShape="0">
                    <a:srgbClr val="000000">
                      <a:alpha val="0"/>
                    </a:srgbClr>
                  </a:outerShdw>
                </a:effectLst>
              </a:rPr>
              <a:t>Ultrastream</a:t>
            </a:r>
            <a:r>
              <a:rPr lang="de-DE" b="1" dirty="0">
                <a:solidFill>
                  <a:srgbClr val="FF0000"/>
                </a:solidFill>
                <a:effectLst>
                  <a:outerShdw blurRad="50800" dist="50800" dir="5400000" algn="ctr" rotWithShape="0">
                    <a:srgbClr val="000000">
                      <a:alpha val="0"/>
                    </a:srgbClr>
                  </a:outerShdw>
                </a:effectLst>
              </a:rPr>
              <a:t> nichts anderes als hier angegeben ändern oder verstellen!!!</a:t>
            </a:r>
          </a:p>
          <a:p>
            <a:endParaRPr lang="de-DE" dirty="0">
              <a:solidFill>
                <a:schemeClr val="bg1"/>
              </a:solidFill>
              <a:effectLst>
                <a:outerShdw blurRad="50800" dist="50800" dir="5400000" algn="ctr" rotWithShape="0">
                  <a:srgbClr val="000000">
                    <a:alpha val="0"/>
                  </a:srgbClr>
                </a:outerShdw>
              </a:effectLst>
            </a:endParaRPr>
          </a:p>
        </p:txBody>
      </p:sp>
      <p:sp>
        <p:nvSpPr>
          <p:cNvPr id="4" name="Pfeil nach rechts 3">
            <a:hlinkClick r:id="rId2"/>
          </p:cNvPr>
          <p:cNvSpPr/>
          <p:nvPr/>
        </p:nvSpPr>
        <p:spPr>
          <a:xfrm>
            <a:off x="1674055" y="5554980"/>
            <a:ext cx="3418450" cy="8458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solidFill>
              </a:rPr>
              <a:t>WEB UI </a:t>
            </a:r>
            <a:r>
              <a:rPr lang="de-DE" b="1" dirty="0" err="1">
                <a:solidFill>
                  <a:schemeClr val="tx1"/>
                </a:solidFill>
              </a:rPr>
              <a:t>Ultrastream</a:t>
            </a:r>
            <a:endParaRPr lang="de-DE" b="1" dirty="0">
              <a:solidFill>
                <a:schemeClr val="tx1"/>
              </a:solidFill>
            </a:endParaRPr>
          </a:p>
        </p:txBody>
      </p:sp>
      <p:pic>
        <p:nvPicPr>
          <p:cNvPr id="7170" name="Picture 2"/>
          <p:cNvPicPr>
            <a:picLocks noChangeAspect="1" noChangeArrowheads="1"/>
          </p:cNvPicPr>
          <p:nvPr/>
        </p:nvPicPr>
        <p:blipFill>
          <a:blip r:embed="rId3"/>
          <a:srcRect/>
          <a:stretch>
            <a:fillRect/>
          </a:stretch>
        </p:blipFill>
        <p:spPr bwMode="auto">
          <a:xfrm>
            <a:off x="6363825" y="1585358"/>
            <a:ext cx="5799403" cy="3209926"/>
          </a:xfrm>
          <a:prstGeom prst="rect">
            <a:avLst/>
          </a:prstGeom>
          <a:noFill/>
          <a:ln w="9525">
            <a:noFill/>
            <a:miter lim="800000"/>
            <a:headEnd/>
            <a:tailEnd/>
          </a:ln>
          <a:effectLst/>
        </p:spPr>
      </p:pic>
    </p:spTree>
    <p:extLst>
      <p:ext uri="{BB962C8B-B14F-4D97-AF65-F5344CB8AC3E}">
        <p14:creationId xmlns:p14="http://schemas.microsoft.com/office/powerpoint/2010/main" val="23217825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16</a:t>
            </a:r>
            <a:br>
              <a:rPr lang="de-DE" b="1" dirty="0">
                <a:solidFill>
                  <a:schemeClr val="bg1"/>
                </a:solidFill>
              </a:rPr>
            </a:br>
            <a:r>
              <a:rPr lang="de-DE" b="1" dirty="0" err="1">
                <a:solidFill>
                  <a:schemeClr val="bg1"/>
                </a:solidFill>
              </a:rPr>
              <a:t>Livestream</a:t>
            </a:r>
            <a:r>
              <a:rPr lang="de-DE" b="1" dirty="0">
                <a:solidFill>
                  <a:schemeClr val="bg1"/>
                </a:solidFill>
              </a:rPr>
              <a:t> </a:t>
            </a:r>
            <a:r>
              <a:rPr lang="de-DE" b="1" dirty="0" err="1">
                <a:solidFill>
                  <a:schemeClr val="bg1"/>
                </a:solidFill>
              </a:rPr>
              <a:t>UltraStream</a:t>
            </a:r>
            <a:endParaRPr lang="de-DE" b="1" dirty="0">
              <a:solidFill>
                <a:schemeClr val="bg1"/>
              </a:solidFill>
            </a:endParaRP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276447" y="1584251"/>
            <a:ext cx="6220046" cy="4450789"/>
          </a:xfrm>
          <a:solidFill>
            <a:schemeClr val="tx1"/>
          </a:solidFill>
        </p:spPr>
        <p:txBody>
          <a:bodyPr>
            <a:normAutofit fontScale="62500" lnSpcReduction="20000"/>
          </a:bodyPr>
          <a:lstStyle/>
          <a:p>
            <a:r>
              <a:rPr lang="de-DE" dirty="0">
                <a:solidFill>
                  <a:schemeClr val="bg1"/>
                </a:solidFill>
                <a:effectLst>
                  <a:outerShdw blurRad="50800" dist="50800" dir="5400000" algn="ctr" rotWithShape="0">
                    <a:srgbClr val="000000">
                      <a:alpha val="0"/>
                    </a:srgbClr>
                  </a:outerShdw>
                </a:effectLst>
              </a:rPr>
              <a:t>WEB UI </a:t>
            </a:r>
            <a:r>
              <a:rPr lang="de-DE" dirty="0" err="1">
                <a:solidFill>
                  <a:schemeClr val="bg1"/>
                </a:solidFill>
                <a:effectLst>
                  <a:outerShdw blurRad="50800" dist="50800" dir="5400000" algn="ctr" rotWithShape="0">
                    <a:srgbClr val="000000">
                      <a:alpha val="0"/>
                    </a:srgbClr>
                  </a:outerShdw>
                </a:effectLst>
              </a:rPr>
              <a:t>Ultrastream</a:t>
            </a:r>
            <a:r>
              <a:rPr lang="de-DE" dirty="0">
                <a:solidFill>
                  <a:schemeClr val="bg1"/>
                </a:solidFill>
                <a:effectLst>
                  <a:outerShdw blurRad="50800" dist="50800" dir="5400000" algn="ctr" rotWithShape="0">
                    <a:srgbClr val="000000">
                      <a:alpha val="0"/>
                    </a:srgbClr>
                  </a:outerShdw>
                </a:effectLst>
              </a:rPr>
              <a:t> öffnen</a:t>
            </a:r>
          </a:p>
          <a:p>
            <a:r>
              <a:rPr lang="de-DE" dirty="0">
                <a:solidFill>
                  <a:schemeClr val="bg1"/>
                </a:solidFill>
                <a:effectLst>
                  <a:outerShdw blurRad="50800" dist="50800" dir="5400000" algn="ctr" rotWithShape="0">
                    <a:srgbClr val="000000">
                      <a:alpha val="0"/>
                    </a:srgbClr>
                  </a:outerShdw>
                </a:effectLst>
              </a:rPr>
              <a:t>Login: Admin Passwort: Admin</a:t>
            </a:r>
          </a:p>
          <a:p>
            <a:r>
              <a:rPr lang="de-DE" dirty="0">
                <a:solidFill>
                  <a:schemeClr val="bg1"/>
                </a:solidFill>
                <a:effectLst>
                  <a:outerShdw blurRad="50800" dist="50800" dir="5400000" algn="ctr" rotWithShape="0">
                    <a:srgbClr val="000000">
                      <a:alpha val="0"/>
                    </a:srgbClr>
                  </a:outerShdw>
                </a:effectLst>
              </a:rPr>
              <a:t>Menü Streaming Server öffnen, hoch scrollen und </a:t>
            </a:r>
            <a:r>
              <a:rPr lang="de-DE" b="1" dirty="0">
                <a:solidFill>
                  <a:schemeClr val="bg1"/>
                </a:solidFill>
                <a:effectLst>
                  <a:outerShdw blurRad="50800" dist="50800" dir="5400000" algn="ctr" rotWithShape="0">
                    <a:srgbClr val="000000">
                      <a:alpha val="0"/>
                    </a:srgbClr>
                  </a:outerShdw>
                </a:effectLst>
              </a:rPr>
              <a:t>Edit</a:t>
            </a:r>
            <a:r>
              <a:rPr lang="de-DE" dirty="0">
                <a:solidFill>
                  <a:schemeClr val="bg1"/>
                </a:solidFill>
                <a:effectLst>
                  <a:outerShdw blurRad="50800" dist="50800" dir="5400000" algn="ctr" rotWithShape="0">
                    <a:srgbClr val="000000">
                      <a:alpha val="0"/>
                    </a:srgbClr>
                  </a:outerShdw>
                </a:effectLst>
              </a:rPr>
              <a:t> Button</a:t>
            </a:r>
          </a:p>
          <a:p>
            <a:r>
              <a:rPr lang="de-DE" dirty="0">
                <a:solidFill>
                  <a:schemeClr val="bg1"/>
                </a:solidFill>
                <a:effectLst>
                  <a:outerShdw blurRad="50800" dist="50800" dir="5400000" algn="ctr" rotWithShape="0">
                    <a:srgbClr val="000000">
                      <a:alpha val="0"/>
                    </a:srgbClr>
                  </a:outerShdw>
                </a:effectLst>
              </a:rPr>
              <a:t>dann runter scrollen</a:t>
            </a:r>
          </a:p>
          <a:p>
            <a:r>
              <a:rPr lang="de-DE" dirty="0">
                <a:solidFill>
                  <a:schemeClr val="bg1"/>
                </a:solidFill>
                <a:effectLst>
                  <a:outerShdw blurRad="50800" dist="50800" dir="5400000" algn="ctr" rotWithShape="0">
                    <a:srgbClr val="000000">
                      <a:alpha val="0"/>
                    </a:srgbClr>
                  </a:outerShdw>
                </a:effectLst>
              </a:rPr>
              <a:t>Title vergeben </a:t>
            </a:r>
          </a:p>
          <a:p>
            <a:r>
              <a:rPr lang="de-DE" dirty="0">
                <a:solidFill>
                  <a:schemeClr val="bg1"/>
                </a:solidFill>
                <a:effectLst>
                  <a:outerShdw blurRad="50800" dist="50800" dir="5400000" algn="ctr" rotWithShape="0">
                    <a:srgbClr val="000000">
                      <a:alpha val="0"/>
                    </a:srgbClr>
                  </a:outerShdw>
                </a:effectLst>
              </a:rPr>
              <a:t>Privacy auf Public setzen</a:t>
            </a:r>
          </a:p>
          <a:p>
            <a:r>
              <a:rPr lang="de-DE" b="1" dirty="0">
                <a:solidFill>
                  <a:schemeClr val="bg1"/>
                </a:solidFill>
                <a:effectLst>
                  <a:outerShdw blurRad="50800" dist="50800" dir="5400000" algn="ctr" rotWithShape="0">
                    <a:srgbClr val="000000">
                      <a:alpha val="0"/>
                    </a:srgbClr>
                  </a:outerShdw>
                </a:effectLst>
              </a:rPr>
              <a:t>Test</a:t>
            </a:r>
            <a:r>
              <a:rPr lang="de-DE" dirty="0">
                <a:solidFill>
                  <a:schemeClr val="bg1"/>
                </a:solidFill>
                <a:effectLst>
                  <a:outerShdw blurRad="50800" dist="50800" dir="5400000" algn="ctr" rotWithShape="0">
                    <a:srgbClr val="000000">
                      <a:alpha val="0"/>
                    </a:srgbClr>
                  </a:outerShdw>
                </a:effectLst>
              </a:rPr>
              <a:t> Button betätigen, Upload Speed sollte &gt; 1Mbit/s sein</a:t>
            </a:r>
          </a:p>
          <a:p>
            <a:r>
              <a:rPr lang="de-DE" dirty="0">
                <a:solidFill>
                  <a:schemeClr val="bg1"/>
                </a:solidFill>
                <a:effectLst>
                  <a:outerShdw blurRad="50800" dist="50800" dir="5400000" algn="ctr" rotWithShape="0">
                    <a:srgbClr val="000000">
                      <a:alpha val="0"/>
                    </a:srgbClr>
                  </a:outerShdw>
                </a:effectLst>
              </a:rPr>
              <a:t>Wenn der Upload Speed permanent weniger als 1 Mbit/</a:t>
            </a:r>
            <a:r>
              <a:rPr lang="de-DE">
                <a:solidFill>
                  <a:schemeClr val="bg1"/>
                </a:solidFill>
                <a:effectLst>
                  <a:outerShdw blurRad="50800" dist="50800" dir="5400000" algn="ctr" rotWithShape="0">
                    <a:srgbClr val="000000">
                      <a:alpha val="0"/>
                    </a:srgbClr>
                  </a:outerShdw>
                </a:effectLst>
              </a:rPr>
              <a:t>s anzeigt, </a:t>
            </a:r>
            <a:r>
              <a:rPr lang="de-DE" dirty="0" err="1">
                <a:solidFill>
                  <a:schemeClr val="bg1"/>
                </a:solidFill>
                <a:effectLst>
                  <a:outerShdw blurRad="50800" dist="50800" dir="5400000" algn="ctr" rotWithShape="0">
                    <a:srgbClr val="000000">
                      <a:alpha val="0"/>
                    </a:srgbClr>
                  </a:outerShdw>
                </a:effectLst>
              </a:rPr>
              <a:t>PrechurchCheck</a:t>
            </a:r>
            <a:r>
              <a:rPr lang="de-DE" dirty="0">
                <a:solidFill>
                  <a:schemeClr val="bg1"/>
                </a:solidFill>
                <a:effectLst>
                  <a:outerShdw blurRad="50800" dist="50800" dir="5400000" algn="ctr" rotWithShape="0">
                    <a:srgbClr val="000000">
                      <a:alpha val="0"/>
                    </a:srgbClr>
                  </a:outerShdw>
                </a:effectLst>
              </a:rPr>
              <a:t> abbrechen und ResetUltraStream.pptx durcharbeiten.</a:t>
            </a:r>
          </a:p>
          <a:p>
            <a:r>
              <a:rPr lang="de-DE" b="1" dirty="0">
                <a:solidFill>
                  <a:schemeClr val="bg1"/>
                </a:solidFill>
                <a:effectLst>
                  <a:outerShdw blurRad="50800" dist="50800" dir="5400000" algn="ctr" rotWithShape="0">
                    <a:srgbClr val="000000">
                      <a:alpha val="0"/>
                    </a:srgbClr>
                  </a:outerShdw>
                </a:effectLst>
              </a:rPr>
              <a:t>Save</a:t>
            </a:r>
            <a:r>
              <a:rPr lang="de-DE" dirty="0">
                <a:solidFill>
                  <a:schemeClr val="bg1"/>
                </a:solidFill>
                <a:effectLst>
                  <a:outerShdw blurRad="50800" dist="50800" dir="5400000" algn="ctr" rotWithShape="0">
                    <a:srgbClr val="000000">
                      <a:alpha val="0"/>
                    </a:srgbClr>
                  </a:outerShdw>
                </a:effectLst>
              </a:rPr>
              <a:t> Button betätigen</a:t>
            </a:r>
          </a:p>
          <a:p>
            <a:r>
              <a:rPr lang="de-DE" dirty="0">
                <a:solidFill>
                  <a:schemeClr val="bg1"/>
                </a:solidFill>
                <a:effectLst>
                  <a:outerShdw blurRad="50800" dist="50800" dir="5400000" algn="ctr" rotWithShape="0">
                    <a:srgbClr val="000000">
                      <a:alpha val="0"/>
                    </a:srgbClr>
                  </a:outerShdw>
                </a:effectLst>
              </a:rPr>
              <a:t>Browser mit </a:t>
            </a:r>
            <a:r>
              <a:rPr lang="de-DE" dirty="0" err="1">
                <a:solidFill>
                  <a:schemeClr val="bg1"/>
                </a:solidFill>
                <a:effectLst>
                  <a:outerShdw blurRad="50800" dist="50800" dir="5400000" algn="ctr" rotWithShape="0">
                    <a:srgbClr val="000000">
                      <a:alpha val="0"/>
                    </a:srgbClr>
                  </a:outerShdw>
                </a:effectLst>
              </a:rPr>
              <a:t>WeB</a:t>
            </a:r>
            <a:r>
              <a:rPr lang="de-DE" dirty="0">
                <a:solidFill>
                  <a:schemeClr val="bg1"/>
                </a:solidFill>
                <a:effectLst>
                  <a:outerShdw blurRad="50800" dist="50800" dir="5400000" algn="ctr" rotWithShape="0">
                    <a:srgbClr val="000000">
                      <a:alpha val="0"/>
                    </a:srgbClr>
                  </a:outerShdw>
                </a:effectLst>
              </a:rPr>
              <a:t> UI </a:t>
            </a:r>
            <a:r>
              <a:rPr lang="de-DE" dirty="0" err="1">
                <a:solidFill>
                  <a:schemeClr val="bg1"/>
                </a:solidFill>
                <a:effectLst>
                  <a:outerShdw blurRad="50800" dist="50800" dir="5400000" algn="ctr" rotWithShape="0">
                    <a:srgbClr val="000000">
                      <a:alpha val="0"/>
                    </a:srgbClr>
                  </a:outerShdw>
                </a:effectLst>
              </a:rPr>
              <a:t>Ultrastream</a:t>
            </a:r>
            <a:r>
              <a:rPr lang="de-DE" dirty="0">
                <a:solidFill>
                  <a:schemeClr val="bg1"/>
                </a:solidFill>
                <a:effectLst>
                  <a:outerShdw blurRad="50800" dist="50800" dir="5400000" algn="ctr" rotWithShape="0">
                    <a:srgbClr val="000000">
                      <a:alpha val="0"/>
                    </a:srgbClr>
                  </a:outerShdw>
                </a:effectLst>
              </a:rPr>
              <a:t> schließen</a:t>
            </a:r>
          </a:p>
          <a:p>
            <a:r>
              <a:rPr lang="de-DE" b="1" dirty="0">
                <a:solidFill>
                  <a:srgbClr val="FF0000"/>
                </a:solidFill>
                <a:effectLst>
                  <a:outerShdw blurRad="50800" dist="50800" dir="5400000" algn="ctr" rotWithShape="0">
                    <a:srgbClr val="000000">
                      <a:alpha val="0"/>
                    </a:srgbClr>
                  </a:outerShdw>
                </a:effectLst>
              </a:rPr>
              <a:t>Im Webinterface des </a:t>
            </a:r>
            <a:r>
              <a:rPr lang="de-DE" b="1" dirty="0" err="1">
                <a:solidFill>
                  <a:srgbClr val="FF0000"/>
                </a:solidFill>
                <a:effectLst>
                  <a:outerShdw blurRad="50800" dist="50800" dir="5400000" algn="ctr" rotWithShape="0">
                    <a:srgbClr val="000000">
                      <a:alpha val="0"/>
                    </a:srgbClr>
                  </a:outerShdw>
                </a:effectLst>
              </a:rPr>
              <a:t>Ultrastream</a:t>
            </a:r>
            <a:r>
              <a:rPr lang="de-DE" b="1" dirty="0">
                <a:solidFill>
                  <a:srgbClr val="FF0000"/>
                </a:solidFill>
                <a:effectLst>
                  <a:outerShdw blurRad="50800" dist="50800" dir="5400000" algn="ctr" rotWithShape="0">
                    <a:srgbClr val="000000">
                      <a:alpha val="0"/>
                    </a:srgbClr>
                  </a:outerShdw>
                </a:effectLst>
              </a:rPr>
              <a:t> nichts anderes als hier angegeben ändern oder verstellen!!!</a:t>
            </a:r>
          </a:p>
          <a:p>
            <a:endParaRPr lang="de-DE" dirty="0">
              <a:solidFill>
                <a:schemeClr val="bg1"/>
              </a:solidFill>
              <a:effectLst>
                <a:outerShdw blurRad="50800" dist="50800" dir="5400000" algn="ctr" rotWithShape="0">
                  <a:srgbClr val="000000">
                    <a:alpha val="0"/>
                  </a:srgbClr>
                </a:outerShdw>
              </a:effectLst>
            </a:endParaRPr>
          </a:p>
        </p:txBody>
      </p:sp>
      <p:sp>
        <p:nvSpPr>
          <p:cNvPr id="4" name="Pfeil nach rechts 3">
            <a:hlinkClick r:id="rId2"/>
          </p:cNvPr>
          <p:cNvSpPr/>
          <p:nvPr/>
        </p:nvSpPr>
        <p:spPr>
          <a:xfrm>
            <a:off x="2039815" y="6012180"/>
            <a:ext cx="3418450" cy="8458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err="1">
                <a:solidFill>
                  <a:schemeClr val="tx1"/>
                </a:solidFill>
              </a:rPr>
              <a:t>WeB</a:t>
            </a:r>
            <a:r>
              <a:rPr lang="de-DE" b="1" dirty="0">
                <a:solidFill>
                  <a:schemeClr val="tx1"/>
                </a:solidFill>
              </a:rPr>
              <a:t> UI </a:t>
            </a:r>
            <a:r>
              <a:rPr lang="de-DE" b="1" dirty="0" err="1">
                <a:solidFill>
                  <a:schemeClr val="tx1"/>
                </a:solidFill>
              </a:rPr>
              <a:t>Ultrastream</a:t>
            </a:r>
            <a:endParaRPr lang="de-DE" b="1" dirty="0">
              <a:solidFill>
                <a:schemeClr val="tx1"/>
              </a:solidFill>
            </a:endParaRPr>
          </a:p>
        </p:txBody>
      </p:sp>
      <p:pic>
        <p:nvPicPr>
          <p:cNvPr id="8194" name="Picture 2"/>
          <p:cNvPicPr>
            <a:picLocks noChangeAspect="1" noChangeArrowheads="1"/>
          </p:cNvPicPr>
          <p:nvPr/>
        </p:nvPicPr>
        <p:blipFill>
          <a:blip r:embed="rId3"/>
          <a:srcRect/>
          <a:stretch>
            <a:fillRect/>
          </a:stretch>
        </p:blipFill>
        <p:spPr bwMode="auto">
          <a:xfrm>
            <a:off x="6409438" y="180422"/>
            <a:ext cx="5621003" cy="3115671"/>
          </a:xfrm>
          <a:prstGeom prst="rect">
            <a:avLst/>
          </a:prstGeom>
          <a:noFill/>
          <a:ln w="9525">
            <a:noFill/>
            <a:miter lim="800000"/>
            <a:headEnd/>
            <a:tailEnd/>
          </a:ln>
          <a:effectLst/>
        </p:spPr>
      </p:pic>
      <p:pic>
        <p:nvPicPr>
          <p:cNvPr id="8197" name="Picture 5"/>
          <p:cNvPicPr>
            <a:picLocks noChangeAspect="1" noChangeArrowheads="1"/>
          </p:cNvPicPr>
          <p:nvPr/>
        </p:nvPicPr>
        <p:blipFill>
          <a:blip r:embed="rId4"/>
          <a:srcRect/>
          <a:stretch>
            <a:fillRect/>
          </a:stretch>
        </p:blipFill>
        <p:spPr bwMode="auto">
          <a:xfrm>
            <a:off x="6402003" y="3700131"/>
            <a:ext cx="5789997" cy="3009014"/>
          </a:xfrm>
          <a:prstGeom prst="rect">
            <a:avLst/>
          </a:prstGeom>
          <a:noFill/>
          <a:ln w="9525">
            <a:noFill/>
            <a:miter lim="800000"/>
            <a:headEnd/>
            <a:tailEnd/>
          </a:ln>
          <a:effectLst/>
        </p:spPr>
      </p:pic>
      <p:pic>
        <p:nvPicPr>
          <p:cNvPr id="8199" name="Picture 7"/>
          <p:cNvPicPr>
            <a:picLocks noChangeAspect="1" noChangeArrowheads="1"/>
          </p:cNvPicPr>
          <p:nvPr/>
        </p:nvPicPr>
        <p:blipFill>
          <a:blip r:embed="rId5"/>
          <a:srcRect/>
          <a:stretch>
            <a:fillRect/>
          </a:stretch>
        </p:blipFill>
        <p:spPr bwMode="auto">
          <a:xfrm>
            <a:off x="8398947" y="2601102"/>
            <a:ext cx="2350686" cy="1768880"/>
          </a:xfrm>
          <a:prstGeom prst="rect">
            <a:avLst/>
          </a:prstGeom>
          <a:noFill/>
          <a:ln w="9525">
            <a:noFill/>
            <a:miter lim="800000"/>
            <a:headEnd/>
            <a:tailEnd/>
          </a:ln>
          <a:effectLst/>
        </p:spPr>
      </p:pic>
    </p:spTree>
    <p:extLst>
      <p:ext uri="{BB962C8B-B14F-4D97-AF65-F5344CB8AC3E}">
        <p14:creationId xmlns:p14="http://schemas.microsoft.com/office/powerpoint/2010/main" val="23217825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17</a:t>
            </a:r>
            <a:br>
              <a:rPr lang="de-DE" b="1" dirty="0">
                <a:solidFill>
                  <a:schemeClr val="bg1"/>
                </a:solidFill>
              </a:rPr>
            </a:br>
            <a:r>
              <a:rPr lang="de-DE" b="1" dirty="0" err="1">
                <a:solidFill>
                  <a:schemeClr val="bg1"/>
                </a:solidFill>
              </a:rPr>
              <a:t>Beamer</a:t>
            </a:r>
            <a:r>
              <a:rPr lang="de-DE" b="1" dirty="0">
                <a:solidFill>
                  <a:schemeClr val="bg1"/>
                </a:solidFill>
              </a:rPr>
              <a:t> </a:t>
            </a:r>
            <a:r>
              <a:rPr lang="de-DE" b="1" dirty="0" err="1">
                <a:solidFill>
                  <a:schemeClr val="bg1"/>
                </a:solidFill>
              </a:rPr>
              <a:t>Livestream</a:t>
            </a:r>
            <a:endParaRPr lang="de-DE" b="1" dirty="0">
              <a:solidFill>
                <a:schemeClr val="bg1"/>
              </a:solidFill>
            </a:endParaRP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57200" y="1604253"/>
            <a:ext cx="5779555" cy="4222390"/>
          </a:xfrm>
          <a:solidFill>
            <a:schemeClr val="tx1"/>
          </a:solidFill>
          <a:ln>
            <a:solidFill>
              <a:schemeClr val="tx1"/>
            </a:solidFill>
          </a:ln>
        </p:spPr>
        <p:txBody>
          <a:bodyPr>
            <a:normAutofit fontScale="92500" lnSpcReduction="20000"/>
          </a:bodyPr>
          <a:lstStyle/>
          <a:p>
            <a:r>
              <a:rPr lang="de-DE" b="1" dirty="0" err="1">
                <a:solidFill>
                  <a:srgbClr val="0070C0"/>
                </a:solidFill>
                <a:effectLst>
                  <a:outerShdw blurRad="50800" dist="50800" dir="5400000" algn="ctr" rotWithShape="0">
                    <a:srgbClr val="000000">
                      <a:alpha val="0"/>
                    </a:srgbClr>
                  </a:outerShdw>
                </a:effectLst>
              </a:rPr>
              <a:t>Beamer</a:t>
            </a:r>
            <a:r>
              <a:rPr lang="de-DE" b="1" dirty="0">
                <a:solidFill>
                  <a:srgbClr val="0070C0"/>
                </a:solidFill>
                <a:effectLst>
                  <a:outerShdw blurRad="50800" dist="50800" dir="5400000" algn="ctr" rotWithShape="0">
                    <a:srgbClr val="000000">
                      <a:alpha val="0"/>
                    </a:srgbClr>
                  </a:outerShdw>
                </a:effectLst>
              </a:rPr>
              <a:t> Livestream </a:t>
            </a:r>
            <a:r>
              <a:rPr lang="de-DE" dirty="0">
                <a:solidFill>
                  <a:schemeClr val="bg1"/>
                </a:solidFill>
                <a:effectLst>
                  <a:outerShdw blurRad="50800" dist="50800" dir="5400000" algn="ctr" rotWithShape="0">
                    <a:srgbClr val="000000">
                      <a:alpha val="0"/>
                    </a:srgbClr>
                  </a:outerShdw>
                </a:effectLst>
              </a:rPr>
              <a:t>schalten (</a:t>
            </a:r>
            <a:r>
              <a:rPr lang="de-DE" dirty="0" err="1">
                <a:solidFill>
                  <a:schemeClr val="bg1"/>
                </a:solidFill>
                <a:effectLst>
                  <a:outerShdw blurRad="50800" dist="50800" dir="5400000" algn="ctr" rotWithShape="0">
                    <a:srgbClr val="000000">
                      <a:alpha val="0"/>
                    </a:srgbClr>
                  </a:outerShdw>
                </a:effectLst>
              </a:rPr>
              <a:t>Beamereingang</a:t>
            </a:r>
            <a:r>
              <a:rPr lang="de-DE" dirty="0">
                <a:solidFill>
                  <a:schemeClr val="bg1"/>
                </a:solidFill>
                <a:effectLst>
                  <a:outerShdw blurRad="50800" dist="50800" dir="5400000" algn="ctr" rotWithShape="0">
                    <a:srgbClr val="000000">
                      <a:alpha val="0"/>
                    </a:srgbClr>
                  </a:outerShdw>
                </a:effectLst>
              </a:rPr>
              <a:t> HDMI 2)</a:t>
            </a:r>
          </a:p>
          <a:p>
            <a:r>
              <a:rPr lang="de-DE" dirty="0">
                <a:solidFill>
                  <a:schemeClr val="bg1"/>
                </a:solidFill>
                <a:effectLst>
                  <a:outerShdw blurRad="50800" dist="50800" dir="5400000" algn="ctr" rotWithShape="0">
                    <a:srgbClr val="000000">
                      <a:alpha val="0"/>
                    </a:srgbClr>
                  </a:outerShdw>
                </a:effectLst>
              </a:rPr>
              <a:t>Wird das Camcorder Bild am externen Monitor </a:t>
            </a:r>
            <a:r>
              <a:rPr lang="de-DE" b="1" dirty="0">
                <a:solidFill>
                  <a:schemeClr val="bg1"/>
                </a:solidFill>
                <a:effectLst>
                  <a:outerShdw blurRad="50800" dist="50800" dir="5400000" algn="ctr" rotWithShape="0">
                    <a:srgbClr val="000000">
                      <a:alpha val="0"/>
                    </a:srgbClr>
                  </a:outerShdw>
                </a:effectLst>
              </a:rPr>
              <a:t>und</a:t>
            </a:r>
            <a:r>
              <a:rPr lang="de-DE" dirty="0">
                <a:solidFill>
                  <a:schemeClr val="bg1"/>
                </a:solidFill>
                <a:effectLst>
                  <a:outerShdw blurRad="50800" dist="50800" dir="5400000" algn="ctr" rotWithShape="0">
                    <a:srgbClr val="000000">
                      <a:alpha val="0"/>
                    </a:srgbClr>
                  </a:outerShdw>
                </a:effectLst>
              </a:rPr>
              <a:t> auf dem </a:t>
            </a:r>
            <a:r>
              <a:rPr lang="de-DE" dirty="0" err="1">
                <a:solidFill>
                  <a:schemeClr val="bg1"/>
                </a:solidFill>
                <a:effectLst>
                  <a:outerShdw blurRad="50800" dist="50800" dir="5400000" algn="ctr" rotWithShape="0">
                    <a:srgbClr val="000000">
                      <a:alpha val="0"/>
                    </a:srgbClr>
                  </a:outerShdw>
                </a:effectLst>
              </a:rPr>
              <a:t>Beamer</a:t>
            </a:r>
            <a:r>
              <a:rPr lang="de-DE" dirty="0">
                <a:solidFill>
                  <a:schemeClr val="bg1"/>
                </a:solidFill>
                <a:effectLst>
                  <a:outerShdw blurRad="50800" dist="50800" dir="5400000" algn="ctr" rotWithShape="0">
                    <a:srgbClr val="000000">
                      <a:alpha val="0"/>
                    </a:srgbClr>
                  </a:outerShdw>
                </a:effectLst>
              </a:rPr>
              <a:t> ausgegeben?</a:t>
            </a:r>
          </a:p>
          <a:p>
            <a:r>
              <a:rPr lang="de-DE" dirty="0">
                <a:solidFill>
                  <a:schemeClr val="bg1"/>
                </a:solidFill>
                <a:effectLst>
                  <a:outerShdw blurRad="50800" dist="50800" dir="5400000" algn="ctr" rotWithShape="0">
                    <a:srgbClr val="000000">
                      <a:alpha val="0"/>
                    </a:srgbClr>
                  </a:outerShdw>
                </a:effectLst>
              </a:rPr>
              <a:t>Liegt Verstärker Audiosignal mit Profil </a:t>
            </a:r>
            <a:r>
              <a:rPr lang="de-DE" b="1" dirty="0">
                <a:solidFill>
                  <a:schemeClr val="bg1"/>
                </a:solidFill>
                <a:effectLst>
                  <a:outerShdw blurRad="50800" dist="50800" dir="5400000" algn="ctr" rotWithShape="0">
                    <a:srgbClr val="000000">
                      <a:alpha val="0"/>
                    </a:srgbClr>
                  </a:outerShdw>
                </a:effectLst>
              </a:rPr>
              <a:t>‚Gottesdienst‘ </a:t>
            </a:r>
            <a:r>
              <a:rPr lang="de-DE" dirty="0">
                <a:solidFill>
                  <a:schemeClr val="bg1"/>
                </a:solidFill>
                <a:effectLst>
                  <a:outerShdw blurRad="50800" dist="50800" dir="5400000" algn="ctr" rotWithShape="0">
                    <a:srgbClr val="000000">
                      <a:alpha val="0"/>
                    </a:srgbClr>
                  </a:outerShdw>
                </a:effectLst>
              </a:rPr>
              <a:t>am Kopfhörer an?</a:t>
            </a:r>
          </a:p>
          <a:p>
            <a:r>
              <a:rPr lang="de-DE" dirty="0">
                <a:solidFill>
                  <a:schemeClr val="bg1"/>
                </a:solidFill>
                <a:effectLst>
                  <a:outerShdw blurRad="50800" dist="50800" dir="5400000" algn="ctr" rotWithShape="0">
                    <a:srgbClr val="000000">
                      <a:alpha val="0"/>
                    </a:srgbClr>
                  </a:outerShdw>
                </a:effectLst>
              </a:rPr>
              <a:t>Audioprofil ggf. mit Fernsehgerät in der Sakristei prüfen, ob Tonsignal da ist.</a:t>
            </a:r>
          </a:p>
          <a:p>
            <a:r>
              <a:rPr lang="de-DE" dirty="0">
                <a:solidFill>
                  <a:schemeClr val="bg1"/>
                </a:solidFill>
                <a:effectLst>
                  <a:outerShdw blurRad="50800" dist="50800" dir="5400000" algn="ctr" rotWithShape="0">
                    <a:srgbClr val="000000">
                      <a:alpha val="0"/>
                    </a:srgbClr>
                  </a:outerShdw>
                </a:effectLst>
              </a:rPr>
              <a:t>Wenn OK mit </a:t>
            </a:r>
            <a:r>
              <a:rPr lang="de-DE" b="1" dirty="0">
                <a:solidFill>
                  <a:srgbClr val="00B050"/>
                </a:solidFill>
                <a:effectLst>
                  <a:outerShdw blurRad="50800" dist="50800" dir="5400000" algn="ctr" rotWithShape="0">
                    <a:srgbClr val="000000">
                      <a:alpha val="0"/>
                    </a:srgbClr>
                  </a:outerShdw>
                </a:effectLst>
              </a:rPr>
              <a:t>PPP + Audio ‚Band‘ </a:t>
            </a:r>
            <a:r>
              <a:rPr lang="de-DE" dirty="0">
                <a:solidFill>
                  <a:schemeClr val="bg1"/>
                </a:solidFill>
                <a:effectLst>
                  <a:outerShdw blurRad="50800" dist="50800" dir="5400000" algn="ctr" rotWithShape="0">
                    <a:srgbClr val="000000">
                      <a:alpha val="0"/>
                    </a:srgbClr>
                  </a:outerShdw>
                </a:effectLst>
              </a:rPr>
              <a:t>in die PPP und mit </a:t>
            </a:r>
            <a:r>
              <a:rPr lang="de-DE" b="1" dirty="0" err="1">
                <a:solidFill>
                  <a:srgbClr val="0070C0"/>
                </a:solidFill>
                <a:effectLst>
                  <a:outerShdw blurRad="50800" dist="50800" dir="5400000" algn="ctr" rotWithShape="0">
                    <a:srgbClr val="000000">
                      <a:alpha val="0"/>
                    </a:srgbClr>
                  </a:outerShdw>
                </a:effectLst>
              </a:rPr>
              <a:t>Beamer</a:t>
            </a:r>
            <a:r>
              <a:rPr lang="de-DE" b="1" dirty="0">
                <a:solidFill>
                  <a:srgbClr val="0070C0"/>
                </a:solidFill>
                <a:effectLst>
                  <a:outerShdw blurRad="50800" dist="50800" dir="5400000" algn="ctr" rotWithShape="0">
                    <a:srgbClr val="000000">
                      <a:alpha val="0"/>
                    </a:srgbClr>
                  </a:outerShdw>
                </a:effectLst>
              </a:rPr>
              <a:t> Livestream</a:t>
            </a:r>
            <a:r>
              <a:rPr lang="de-DE" dirty="0">
                <a:solidFill>
                  <a:schemeClr val="bg1"/>
                </a:solidFill>
                <a:effectLst>
                  <a:outerShdw blurRad="50800" dist="50800" dir="5400000" algn="ctr" rotWithShape="0">
                    <a:srgbClr val="000000">
                      <a:alpha val="0"/>
                    </a:srgbClr>
                  </a:outerShdw>
                </a:effectLst>
              </a:rPr>
              <a:t>  </a:t>
            </a:r>
            <a:r>
              <a:rPr lang="de-DE" dirty="0" err="1">
                <a:solidFill>
                  <a:schemeClr val="bg1"/>
                </a:solidFill>
                <a:effectLst>
                  <a:outerShdw blurRad="50800" dist="50800" dir="5400000" algn="ctr" rotWithShape="0">
                    <a:srgbClr val="000000">
                      <a:alpha val="0"/>
                    </a:srgbClr>
                  </a:outerShdw>
                </a:effectLst>
              </a:rPr>
              <a:t>Beamereingang</a:t>
            </a:r>
            <a:r>
              <a:rPr lang="de-DE" dirty="0">
                <a:solidFill>
                  <a:schemeClr val="bg1"/>
                </a:solidFill>
                <a:effectLst>
                  <a:outerShdw blurRad="50800" dist="50800" dir="5400000" algn="ctr" rotWithShape="0">
                    <a:srgbClr val="000000">
                      <a:alpha val="0"/>
                    </a:srgbClr>
                  </a:outerShdw>
                </a:effectLst>
              </a:rPr>
              <a:t> nach HDMI 1 schalten.</a:t>
            </a:r>
          </a:p>
          <a:p>
            <a:endParaRPr lang="de-DE" dirty="0">
              <a:solidFill>
                <a:srgbClr val="FF0000"/>
              </a:solidFill>
              <a:effectLst>
                <a:outerShdw blurRad="50800" dist="50800" dir="5400000" algn="ctr" rotWithShape="0">
                  <a:srgbClr val="000000">
                    <a:alpha val="0"/>
                  </a:srgbClr>
                </a:outerShdw>
              </a:effectLst>
            </a:endParaRPr>
          </a:p>
        </p:txBody>
      </p:sp>
      <p:sp>
        <p:nvSpPr>
          <p:cNvPr id="9" name="Pfeil nach rechts 8">
            <a:hlinkClick r:id="rId2" action="ppaction://program"/>
          </p:cNvPr>
          <p:cNvSpPr/>
          <p:nvPr/>
        </p:nvSpPr>
        <p:spPr>
          <a:xfrm>
            <a:off x="790965" y="5826643"/>
            <a:ext cx="3181945" cy="7017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err="1">
                <a:solidFill>
                  <a:schemeClr val="tx1">
                    <a:lumMod val="95000"/>
                  </a:schemeClr>
                </a:solidFill>
              </a:rPr>
              <a:t>Beamer</a:t>
            </a:r>
            <a:r>
              <a:rPr lang="de-DE" b="1" dirty="0">
                <a:solidFill>
                  <a:schemeClr val="tx1">
                    <a:lumMod val="95000"/>
                  </a:schemeClr>
                </a:solidFill>
              </a:rPr>
              <a:t> </a:t>
            </a:r>
            <a:r>
              <a:rPr lang="de-DE" b="1" dirty="0" err="1">
                <a:solidFill>
                  <a:schemeClr val="tx1">
                    <a:lumMod val="95000"/>
                  </a:schemeClr>
                </a:solidFill>
              </a:rPr>
              <a:t>Livestream</a:t>
            </a:r>
            <a:endParaRPr lang="de-DE" b="1" dirty="0">
              <a:solidFill>
                <a:schemeClr val="tx1">
                  <a:lumMod val="95000"/>
                </a:schemeClr>
              </a:solidFill>
            </a:endParaRPr>
          </a:p>
        </p:txBody>
      </p:sp>
      <p:sp>
        <p:nvSpPr>
          <p:cNvPr id="5" name="Pfeil nach rechts 4">
            <a:hlinkClick r:id="rId3" action="ppaction://program"/>
          </p:cNvPr>
          <p:cNvSpPr/>
          <p:nvPr/>
        </p:nvSpPr>
        <p:spPr>
          <a:xfrm>
            <a:off x="4363905" y="5854250"/>
            <a:ext cx="3350688" cy="701749"/>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PPP ‚Band‘</a:t>
            </a:r>
          </a:p>
        </p:txBody>
      </p:sp>
      <p:pic>
        <p:nvPicPr>
          <p:cNvPr id="6146" name="Picture 2"/>
          <p:cNvPicPr>
            <a:picLocks noChangeAspect="1" noChangeArrowheads="1"/>
          </p:cNvPicPr>
          <p:nvPr/>
        </p:nvPicPr>
        <p:blipFill>
          <a:blip r:embed="rId4"/>
          <a:srcRect/>
          <a:stretch>
            <a:fillRect/>
          </a:stretch>
        </p:blipFill>
        <p:spPr bwMode="auto">
          <a:xfrm>
            <a:off x="6160277" y="262381"/>
            <a:ext cx="5875844" cy="4671125"/>
          </a:xfrm>
          <a:prstGeom prst="rect">
            <a:avLst/>
          </a:prstGeom>
          <a:noFill/>
          <a:ln w="9525">
            <a:noFill/>
            <a:miter lim="800000"/>
            <a:headEnd/>
            <a:tailEnd/>
          </a:ln>
          <a:effectLst/>
        </p:spPr>
      </p:pic>
      <p:sp>
        <p:nvSpPr>
          <p:cNvPr id="7" name="Pfeil nach rechts 8">
            <a:hlinkClick r:id="rId2" action="ppaction://program"/>
            <a:extLst>
              <a:ext uri="{FF2B5EF4-FFF2-40B4-BE49-F238E27FC236}">
                <a16:creationId xmlns:a16="http://schemas.microsoft.com/office/drawing/2014/main" id="{D727AF3B-4E9F-40A6-9781-7DDF0F536FF2}"/>
              </a:ext>
            </a:extLst>
          </p:cNvPr>
          <p:cNvSpPr/>
          <p:nvPr/>
        </p:nvSpPr>
        <p:spPr>
          <a:xfrm>
            <a:off x="8219090" y="5826642"/>
            <a:ext cx="3181945" cy="7017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err="1">
                <a:solidFill>
                  <a:schemeClr val="tx1">
                    <a:lumMod val="95000"/>
                  </a:schemeClr>
                </a:solidFill>
              </a:rPr>
              <a:t>Beamer</a:t>
            </a:r>
            <a:r>
              <a:rPr lang="de-DE" b="1" dirty="0">
                <a:solidFill>
                  <a:schemeClr val="tx1">
                    <a:lumMod val="95000"/>
                  </a:schemeClr>
                </a:solidFill>
              </a:rPr>
              <a:t> </a:t>
            </a:r>
            <a:r>
              <a:rPr lang="de-DE" b="1" dirty="0" err="1">
                <a:solidFill>
                  <a:schemeClr val="tx1">
                    <a:lumMod val="95000"/>
                  </a:schemeClr>
                </a:solidFill>
              </a:rPr>
              <a:t>Livestream</a:t>
            </a:r>
            <a:endParaRPr lang="de-DE" b="1" dirty="0">
              <a:solidFill>
                <a:schemeClr val="tx1">
                  <a:lumMod val="95000"/>
                </a:schemeClr>
              </a:solidFill>
            </a:endParaRPr>
          </a:p>
        </p:txBody>
      </p:sp>
    </p:spTree>
    <p:extLst>
      <p:ext uri="{BB962C8B-B14F-4D97-AF65-F5344CB8AC3E}">
        <p14:creationId xmlns:p14="http://schemas.microsoft.com/office/powerpoint/2010/main" val="2321782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01  </a:t>
            </a:r>
            <a:br>
              <a:rPr lang="de-DE" b="1" dirty="0">
                <a:solidFill>
                  <a:schemeClr val="bg1"/>
                </a:solidFill>
              </a:rPr>
            </a:br>
            <a:r>
              <a:rPr lang="de-DE" b="1" dirty="0">
                <a:solidFill>
                  <a:schemeClr val="bg1"/>
                </a:solidFill>
              </a:rPr>
              <a:t>Camcorder </a:t>
            </a:r>
            <a:r>
              <a:rPr lang="de-DE" b="1" dirty="0" err="1">
                <a:solidFill>
                  <a:schemeClr val="bg1"/>
                </a:solidFill>
              </a:rPr>
              <a:t>PositionControl</a:t>
            </a:r>
            <a:endParaRPr lang="de-DE" b="1" dirty="0">
              <a:solidFill>
                <a:schemeClr val="bg1"/>
              </a:solidFill>
            </a:endParaRP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283028" y="2471058"/>
            <a:ext cx="5334000" cy="4386942"/>
          </a:xfrm>
          <a:solidFill>
            <a:schemeClr val="tx1"/>
          </a:solidFill>
        </p:spPr>
        <p:txBody>
          <a:bodyPr>
            <a:normAutofit fontScale="92500" lnSpcReduction="10000"/>
          </a:bodyPr>
          <a:lstStyle/>
          <a:p>
            <a:r>
              <a:rPr lang="de-DE" dirty="0">
                <a:solidFill>
                  <a:schemeClr val="bg1"/>
                </a:solidFill>
                <a:effectLst>
                  <a:outerShdw blurRad="50800" dist="50800" dir="5400000" algn="ctr" rotWithShape="0">
                    <a:srgbClr val="000000">
                      <a:alpha val="0"/>
                    </a:srgbClr>
                  </a:outerShdw>
                </a:effectLst>
              </a:rPr>
              <a:t>Camcorder am </a:t>
            </a:r>
            <a:r>
              <a:rPr lang="de-DE" dirty="0" err="1">
                <a:solidFill>
                  <a:schemeClr val="bg1"/>
                </a:solidFill>
                <a:effectLst>
                  <a:outerShdw blurRad="50800" dist="50800" dir="5400000" algn="ctr" rotWithShape="0">
                    <a:srgbClr val="000000">
                      <a:alpha val="0"/>
                    </a:srgbClr>
                  </a:outerShdw>
                </a:effectLst>
              </a:rPr>
              <a:t>Schwenkneiger</a:t>
            </a:r>
            <a:r>
              <a:rPr lang="de-DE" dirty="0">
                <a:solidFill>
                  <a:schemeClr val="bg1"/>
                </a:solidFill>
                <a:effectLst>
                  <a:outerShdw blurRad="50800" dist="50800" dir="5400000" algn="ctr" rotWithShape="0">
                    <a:srgbClr val="000000">
                      <a:alpha val="0"/>
                    </a:srgbClr>
                  </a:outerShdw>
                </a:effectLst>
              </a:rPr>
              <a:t> nach oben bis Anschlag ausziehen (1) </a:t>
            </a:r>
            <a:r>
              <a:rPr lang="de-DE" dirty="0">
                <a:solidFill>
                  <a:srgbClr val="FF0000"/>
                </a:solidFill>
                <a:effectLst>
                  <a:outerShdw blurRad="50800" dist="50800" dir="5400000" algn="ctr" rotWithShape="0">
                    <a:srgbClr val="000000">
                      <a:alpha val="0"/>
                    </a:srgbClr>
                  </a:outerShdw>
                </a:effectLst>
              </a:rPr>
              <a:t>Vorsicht, nicht an Kabeln ziehen und prüfen, dass nichts die Kabel blockiert oder einklemmt</a:t>
            </a:r>
            <a:endParaRPr lang="de-DE" dirty="0">
              <a:solidFill>
                <a:schemeClr val="bg1"/>
              </a:solidFill>
              <a:effectLst>
                <a:outerShdw blurRad="50800" dist="50800" dir="5400000" algn="ctr" rotWithShape="0">
                  <a:srgbClr val="000000">
                    <a:alpha val="0"/>
                  </a:srgbClr>
                </a:outerShdw>
              </a:effectLst>
            </a:endParaRPr>
          </a:p>
          <a:p>
            <a:r>
              <a:rPr lang="de-DE" dirty="0">
                <a:solidFill>
                  <a:schemeClr val="bg1"/>
                </a:solidFill>
                <a:effectLst>
                  <a:outerShdw blurRad="50800" dist="50800" dir="5400000" algn="ctr" rotWithShape="0">
                    <a:srgbClr val="000000">
                      <a:alpha val="0"/>
                    </a:srgbClr>
                  </a:outerShdw>
                </a:effectLst>
              </a:rPr>
              <a:t>Verriegelung unter der Feder schließen (2)</a:t>
            </a:r>
          </a:p>
          <a:p>
            <a:r>
              <a:rPr lang="de-DE" dirty="0">
                <a:solidFill>
                  <a:schemeClr val="bg1"/>
                </a:solidFill>
                <a:effectLst>
                  <a:outerShdw blurRad="50800" dist="50800" dir="5400000" algn="ctr" rotWithShape="0">
                    <a:srgbClr val="000000">
                      <a:alpha val="0"/>
                    </a:srgbClr>
                  </a:outerShdw>
                </a:effectLst>
              </a:rPr>
              <a:t>Camcorder einschalten dazu links unten Power – Taste kurz betätigen (3) Bis zum Hochlauf der Elektrik läuft der Camcorder mit Akku, dann über Netzteil.</a:t>
            </a:r>
          </a:p>
        </p:txBody>
      </p:sp>
      <p:pic>
        <p:nvPicPr>
          <p:cNvPr id="8" name="Grafik 7">
            <a:extLst>
              <a:ext uri="{FF2B5EF4-FFF2-40B4-BE49-F238E27FC236}">
                <a16:creationId xmlns:a16="http://schemas.microsoft.com/office/drawing/2014/main" id="{30E5CF74-2DEF-4EF2-AEAB-2D36DDF95532}"/>
              </a:ext>
            </a:extLst>
          </p:cNvPr>
          <p:cNvPicPr>
            <a:picLocks noChangeAspect="1"/>
          </p:cNvPicPr>
          <p:nvPr/>
        </p:nvPicPr>
        <p:blipFill>
          <a:blip r:embed="rId2"/>
          <a:stretch>
            <a:fillRect/>
          </a:stretch>
        </p:blipFill>
        <p:spPr>
          <a:xfrm>
            <a:off x="6127761" y="1630443"/>
            <a:ext cx="5498181" cy="4938632"/>
          </a:xfrm>
          <a:prstGeom prst="rect">
            <a:avLst/>
          </a:prstGeom>
        </p:spPr>
      </p:pic>
    </p:spTree>
    <p:extLst>
      <p:ext uri="{BB962C8B-B14F-4D97-AF65-F5344CB8AC3E}">
        <p14:creationId xmlns:p14="http://schemas.microsoft.com/office/powerpoint/2010/main" val="1963619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18</a:t>
            </a:r>
            <a:br>
              <a:rPr lang="de-DE" b="1" dirty="0">
                <a:solidFill>
                  <a:schemeClr val="bg1"/>
                </a:solidFill>
              </a:rPr>
            </a:br>
            <a:r>
              <a:rPr lang="de-DE" b="1" dirty="0">
                <a:solidFill>
                  <a:schemeClr val="bg1"/>
                </a:solidFill>
              </a:rPr>
              <a:t>Position Control</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57200" y="1604253"/>
            <a:ext cx="5779555" cy="4222390"/>
          </a:xfrm>
          <a:solidFill>
            <a:schemeClr val="tx1"/>
          </a:solidFill>
          <a:ln>
            <a:solidFill>
              <a:schemeClr val="tx1"/>
            </a:solidFill>
          </a:ln>
        </p:spPr>
        <p:txBody>
          <a:bodyPr>
            <a:normAutofit fontScale="85000" lnSpcReduction="10000"/>
          </a:bodyPr>
          <a:lstStyle/>
          <a:p>
            <a:r>
              <a:rPr lang="de-DE" sz="2000" b="1" dirty="0">
                <a:solidFill>
                  <a:srgbClr val="0070C0"/>
                </a:solidFill>
                <a:effectLst>
                  <a:outerShdw blurRad="50800" dist="50800" dir="5400000" algn="ctr" rotWithShape="0">
                    <a:srgbClr val="000000">
                      <a:alpha val="0"/>
                    </a:srgbClr>
                  </a:outerShdw>
                </a:effectLst>
              </a:rPr>
              <a:t>Taufstein : </a:t>
            </a:r>
            <a:r>
              <a:rPr lang="de-DE" sz="2000" dirty="0">
                <a:solidFill>
                  <a:schemeClr val="bg1"/>
                </a:solidFill>
                <a:effectLst>
                  <a:outerShdw blurRad="50800" dist="50800" dir="5400000" algn="ctr" rotWithShape="0">
                    <a:srgbClr val="000000">
                      <a:alpha val="0"/>
                    </a:srgbClr>
                  </a:outerShdw>
                </a:effectLst>
              </a:rPr>
              <a:t>wird Taufsteinposition angefahren mit Kanzel -View während Bewegung? Schaltet Audio auf Profil ‚Predigt‘? Schaltet Camcorder 1 – View wenn auf Taufstein - Position?</a:t>
            </a:r>
          </a:p>
          <a:p>
            <a:r>
              <a:rPr lang="de-DE" sz="2000" b="1" dirty="0">
                <a:solidFill>
                  <a:srgbClr val="00B050"/>
                </a:solidFill>
                <a:effectLst>
                  <a:outerShdw blurRad="50800" dist="50800" dir="5400000" algn="ctr" rotWithShape="0">
                    <a:srgbClr val="000000">
                      <a:alpha val="0"/>
                    </a:srgbClr>
                  </a:outerShdw>
                </a:effectLst>
              </a:rPr>
              <a:t>Orgel : </a:t>
            </a:r>
            <a:r>
              <a:rPr lang="de-DE" sz="2000" dirty="0">
                <a:solidFill>
                  <a:schemeClr val="bg1"/>
                </a:solidFill>
                <a:effectLst>
                  <a:outerShdw blurRad="50800" dist="50800" dir="5400000" algn="ctr" rotWithShape="0">
                    <a:srgbClr val="000000">
                      <a:alpha val="0"/>
                    </a:srgbClr>
                  </a:outerShdw>
                </a:effectLst>
              </a:rPr>
              <a:t>wird Orgelposition angefahren mit Camcorder 1 – View während Bewegung? Schaltet Audio auf Profil ‚Band‘? </a:t>
            </a:r>
          </a:p>
          <a:p>
            <a:pPr>
              <a:lnSpc>
                <a:spcPct val="100000"/>
              </a:lnSpc>
            </a:pPr>
            <a:r>
              <a:rPr lang="de-DE" sz="2000" b="1" dirty="0">
                <a:solidFill>
                  <a:schemeClr val="accent2">
                    <a:lumMod val="75000"/>
                  </a:schemeClr>
                </a:solidFill>
                <a:effectLst>
                  <a:outerShdw blurRad="50800" dist="50800" dir="5400000" algn="ctr" rotWithShape="0">
                    <a:srgbClr val="000000">
                      <a:alpha val="0"/>
                    </a:srgbClr>
                  </a:outerShdw>
                </a:effectLst>
              </a:rPr>
              <a:t>Altar : </a:t>
            </a:r>
            <a:r>
              <a:rPr lang="de-DE" sz="2000" dirty="0">
                <a:solidFill>
                  <a:schemeClr val="bg1"/>
                </a:solidFill>
                <a:effectLst>
                  <a:outerShdw blurRad="50800" dist="50800" dir="5400000" algn="ctr" rotWithShape="0">
                    <a:srgbClr val="000000">
                      <a:alpha val="0"/>
                    </a:srgbClr>
                  </a:outerShdw>
                </a:effectLst>
              </a:rPr>
              <a:t>wird Altarposition angefahren mit GoPro View während Bewegung? Schaltet Audio auf Profil ‚Gottesdienst‘? Schaltet Camcorder 1 – View wenn auf Altar - Position?</a:t>
            </a:r>
          </a:p>
          <a:p>
            <a:pPr>
              <a:lnSpc>
                <a:spcPct val="100000"/>
              </a:lnSpc>
            </a:pPr>
            <a:r>
              <a:rPr lang="de-DE" sz="2000" b="1" dirty="0">
                <a:solidFill>
                  <a:srgbClr val="FFC000"/>
                </a:solidFill>
                <a:effectLst>
                  <a:outerShdw blurRad="50800" dist="50800" dir="5400000" algn="ctr" rotWithShape="0">
                    <a:srgbClr val="000000">
                      <a:alpha val="0"/>
                    </a:srgbClr>
                  </a:outerShdw>
                </a:effectLst>
              </a:rPr>
              <a:t>Zoom Dialog : </a:t>
            </a:r>
            <a:r>
              <a:rPr lang="de-DE" sz="2000" dirty="0">
                <a:solidFill>
                  <a:schemeClr val="bg1"/>
                </a:solidFill>
                <a:effectLst>
                  <a:outerShdw blurRad="50800" dist="50800" dir="5400000" algn="ctr" rotWithShape="0">
                    <a:srgbClr val="000000">
                      <a:alpha val="0"/>
                    </a:srgbClr>
                  </a:outerShdw>
                </a:effectLst>
              </a:rPr>
              <a:t>Mit Auto Zoom Minidialog unten rechts zwei Zoomwerte  größer 0 und kleiner 100 einstellen und mit OK Button anfahren. Fährt das Zoom korrekt, </a:t>
            </a:r>
            <a:r>
              <a:rPr lang="de-DE" sz="2000">
                <a:solidFill>
                  <a:schemeClr val="bg1"/>
                </a:solidFill>
                <a:effectLst>
                  <a:outerShdw blurRad="50800" dist="50800" dir="5400000" algn="ctr" rotWithShape="0">
                    <a:srgbClr val="000000">
                      <a:alpha val="0"/>
                    </a:srgbClr>
                  </a:outerShdw>
                </a:effectLst>
              </a:rPr>
              <a:t>Dialogfenster schließen. </a:t>
            </a:r>
            <a:endParaRPr lang="de-DE" sz="2000" b="1" dirty="0">
              <a:solidFill>
                <a:srgbClr val="FFC000"/>
              </a:solidFill>
              <a:effectLst>
                <a:outerShdw blurRad="50800" dist="50800" dir="5400000" algn="ctr" rotWithShape="0">
                  <a:srgbClr val="000000">
                    <a:alpha val="0"/>
                  </a:srgbClr>
                </a:outerShdw>
              </a:effectLst>
            </a:endParaRPr>
          </a:p>
          <a:p>
            <a:pPr>
              <a:lnSpc>
                <a:spcPct val="110000"/>
              </a:lnSpc>
            </a:pPr>
            <a:r>
              <a:rPr lang="de-DE" sz="2000" b="1" dirty="0" err="1">
                <a:solidFill>
                  <a:srgbClr val="FF0000"/>
                </a:solidFill>
                <a:effectLst>
                  <a:outerShdw blurRad="50800" dist="50800" dir="5400000" algn="ctr" rotWithShape="0">
                    <a:srgbClr val="000000">
                      <a:alpha val="0"/>
                    </a:srgbClr>
                  </a:outerShdw>
                </a:effectLst>
              </a:rPr>
              <a:t>Reset</a:t>
            </a:r>
            <a:r>
              <a:rPr lang="de-DE" sz="2000" b="1" dirty="0">
                <a:solidFill>
                  <a:srgbClr val="FF0000"/>
                </a:solidFill>
                <a:effectLst>
                  <a:outerShdw blurRad="50800" dist="50800" dir="5400000" algn="ctr" rotWithShape="0">
                    <a:srgbClr val="000000">
                      <a:alpha val="0"/>
                    </a:srgbClr>
                  </a:outerShdw>
                </a:effectLst>
              </a:rPr>
              <a:t> </a:t>
            </a:r>
            <a:r>
              <a:rPr lang="de-DE" sz="2000" b="1" dirty="0" err="1">
                <a:solidFill>
                  <a:srgbClr val="FF0000"/>
                </a:solidFill>
                <a:effectLst>
                  <a:outerShdw blurRad="50800" dist="50800" dir="5400000" algn="ctr" rotWithShape="0">
                    <a:srgbClr val="000000">
                      <a:alpha val="0"/>
                    </a:srgbClr>
                  </a:outerShdw>
                </a:effectLst>
              </a:rPr>
              <a:t>RasPi</a:t>
            </a:r>
            <a:r>
              <a:rPr lang="de-DE" sz="2000" b="1" dirty="0">
                <a:solidFill>
                  <a:srgbClr val="FF0000"/>
                </a:solidFill>
                <a:effectLst>
                  <a:outerShdw blurRad="50800" dist="50800" dir="5400000" algn="ctr" rotWithShape="0">
                    <a:srgbClr val="000000">
                      <a:alpha val="0"/>
                    </a:srgbClr>
                  </a:outerShdw>
                </a:effectLst>
              </a:rPr>
              <a:t> : </a:t>
            </a:r>
            <a:r>
              <a:rPr lang="de-DE" sz="2000" dirty="0" err="1">
                <a:solidFill>
                  <a:schemeClr val="bg1"/>
                </a:solidFill>
                <a:effectLst>
                  <a:outerShdw blurRad="50800" dist="50800" dir="5400000" algn="ctr" rotWithShape="0">
                    <a:srgbClr val="000000">
                      <a:alpha val="0"/>
                    </a:srgbClr>
                  </a:outerShdw>
                </a:effectLst>
              </a:rPr>
              <a:t>Reset</a:t>
            </a:r>
            <a:r>
              <a:rPr lang="de-DE" sz="2000" dirty="0">
                <a:solidFill>
                  <a:schemeClr val="bg1"/>
                </a:solidFill>
                <a:effectLst>
                  <a:outerShdw blurRad="50800" dist="50800" dir="5400000" algn="ctr" rotWithShape="0">
                    <a:srgbClr val="000000">
                      <a:alpha val="0"/>
                    </a:srgbClr>
                  </a:outerShdw>
                </a:effectLst>
              </a:rPr>
              <a:t> ist nur erforderlich, wenn Position nicht erreicht wird und der Raspberry noch nicht im Timeout ist.</a:t>
            </a:r>
          </a:p>
          <a:p>
            <a:endParaRPr lang="de-DE" dirty="0">
              <a:solidFill>
                <a:schemeClr val="bg1"/>
              </a:solidFill>
              <a:effectLst>
                <a:outerShdw blurRad="50800" dist="50800" dir="5400000" algn="ctr" rotWithShape="0">
                  <a:srgbClr val="000000">
                    <a:alpha val="0"/>
                  </a:srgbClr>
                </a:outerShdw>
              </a:effectLst>
            </a:endParaRPr>
          </a:p>
          <a:p>
            <a:pPr marL="0" indent="0">
              <a:buNone/>
            </a:pPr>
            <a:endParaRPr lang="de-DE" dirty="0">
              <a:solidFill>
                <a:schemeClr val="bg1"/>
              </a:solidFill>
              <a:effectLst>
                <a:outerShdw blurRad="50800" dist="50800" dir="5400000" algn="ctr" rotWithShape="0">
                  <a:srgbClr val="000000">
                    <a:alpha val="0"/>
                  </a:srgbClr>
                </a:outerShdw>
              </a:effectLst>
            </a:endParaRPr>
          </a:p>
        </p:txBody>
      </p:sp>
      <p:sp>
        <p:nvSpPr>
          <p:cNvPr id="9" name="Pfeil nach rechts 8">
            <a:hlinkClick r:id="rId2" action="ppaction://program"/>
          </p:cNvPr>
          <p:cNvSpPr/>
          <p:nvPr/>
        </p:nvSpPr>
        <p:spPr>
          <a:xfrm>
            <a:off x="790965" y="5826643"/>
            <a:ext cx="1590605" cy="7017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de-DE" b="1" dirty="0">
                <a:solidFill>
                  <a:prstClr val="white">
                    <a:lumMod val="95000"/>
                  </a:prstClr>
                </a:solidFill>
                <a:latin typeface="Calibri"/>
              </a:rPr>
              <a:t>Taufstein</a:t>
            </a:r>
            <a:endParaRPr kumimoji="0" lang="de-DE" sz="1800" b="1" i="0" u="none" strike="noStrike" kern="1200" cap="none" spc="0" normalizeH="0" baseline="0" noProof="0" dirty="0">
              <a:ln>
                <a:noFill/>
              </a:ln>
              <a:solidFill>
                <a:prstClr val="white">
                  <a:lumMod val="95000"/>
                </a:prstClr>
              </a:solidFill>
              <a:effectLst/>
              <a:uLnTx/>
              <a:uFillTx/>
              <a:latin typeface="Calibri"/>
              <a:ea typeface="+mn-ea"/>
              <a:cs typeface="+mn-cs"/>
            </a:endParaRPr>
          </a:p>
        </p:txBody>
      </p:sp>
      <p:sp>
        <p:nvSpPr>
          <p:cNvPr id="5" name="Pfeil nach rechts 4">
            <a:hlinkClick r:id="rId3" action="ppaction://program"/>
          </p:cNvPr>
          <p:cNvSpPr/>
          <p:nvPr/>
        </p:nvSpPr>
        <p:spPr>
          <a:xfrm>
            <a:off x="2868391" y="5826641"/>
            <a:ext cx="1840342" cy="701749"/>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de-DE" sz="1800" b="1" i="0" u="none" strike="noStrike" kern="1200" cap="none" spc="0" normalizeH="0" baseline="0" noProof="0" dirty="0">
                <a:ln>
                  <a:noFill/>
                </a:ln>
                <a:solidFill>
                  <a:prstClr val="white">
                    <a:lumMod val="95000"/>
                  </a:prstClr>
                </a:solidFill>
                <a:effectLst/>
                <a:uLnTx/>
                <a:uFillTx/>
                <a:latin typeface="Calibri"/>
                <a:ea typeface="+mn-ea"/>
                <a:cs typeface="+mn-cs"/>
              </a:rPr>
              <a:t>Orgel</a:t>
            </a:r>
          </a:p>
        </p:txBody>
      </p:sp>
      <p:pic>
        <p:nvPicPr>
          <p:cNvPr id="6146" name="Picture 2"/>
          <p:cNvPicPr>
            <a:picLocks noChangeAspect="1" noChangeArrowheads="1"/>
          </p:cNvPicPr>
          <p:nvPr/>
        </p:nvPicPr>
        <p:blipFill>
          <a:blip r:embed="rId4"/>
          <a:srcRect/>
          <a:stretch>
            <a:fillRect/>
          </a:stretch>
        </p:blipFill>
        <p:spPr bwMode="auto">
          <a:xfrm>
            <a:off x="6160277" y="262381"/>
            <a:ext cx="5875844" cy="4671125"/>
          </a:xfrm>
          <a:prstGeom prst="rect">
            <a:avLst/>
          </a:prstGeom>
          <a:noFill/>
          <a:ln w="9525">
            <a:noFill/>
            <a:miter lim="800000"/>
            <a:headEnd/>
            <a:tailEnd/>
          </a:ln>
          <a:effectLst/>
        </p:spPr>
      </p:pic>
      <p:sp>
        <p:nvSpPr>
          <p:cNvPr id="7" name="Pfeil nach rechts 8">
            <a:hlinkClick r:id="rId5" action="ppaction://program"/>
            <a:extLst>
              <a:ext uri="{FF2B5EF4-FFF2-40B4-BE49-F238E27FC236}">
                <a16:creationId xmlns:a16="http://schemas.microsoft.com/office/drawing/2014/main" id="{D727AF3B-4E9F-40A6-9781-7DDF0F536FF2}"/>
              </a:ext>
            </a:extLst>
          </p:cNvPr>
          <p:cNvSpPr/>
          <p:nvPr/>
        </p:nvSpPr>
        <p:spPr>
          <a:xfrm>
            <a:off x="5195554" y="5826640"/>
            <a:ext cx="1840343" cy="701749"/>
          </a:xfrm>
          <a:prstGeom prst="rightArrow">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de-DE" b="1" dirty="0">
                <a:solidFill>
                  <a:prstClr val="white">
                    <a:lumMod val="95000"/>
                  </a:prstClr>
                </a:solidFill>
                <a:latin typeface="Calibri"/>
              </a:rPr>
              <a:t>Altar</a:t>
            </a:r>
            <a:endParaRPr kumimoji="0" lang="de-DE" sz="1800" b="1" i="0" u="none" strike="noStrike" kern="1200" cap="none" spc="0" normalizeH="0" baseline="0" noProof="0" dirty="0">
              <a:ln>
                <a:noFill/>
              </a:ln>
              <a:solidFill>
                <a:prstClr val="white">
                  <a:lumMod val="95000"/>
                </a:prstClr>
              </a:solidFill>
              <a:effectLst/>
              <a:uLnTx/>
              <a:uFillTx/>
              <a:latin typeface="Calibri"/>
              <a:ea typeface="+mn-ea"/>
              <a:cs typeface="+mn-cs"/>
            </a:endParaRPr>
          </a:p>
        </p:txBody>
      </p:sp>
      <p:sp>
        <p:nvSpPr>
          <p:cNvPr id="10" name="Pfeil: nach rechts 9">
            <a:hlinkClick r:id="rId6" action="ppaction://program"/>
            <a:extLst>
              <a:ext uri="{FF2B5EF4-FFF2-40B4-BE49-F238E27FC236}">
                <a16:creationId xmlns:a16="http://schemas.microsoft.com/office/drawing/2014/main" id="{712384B6-9013-4A3C-8245-37F0B5F20FAC}"/>
              </a:ext>
            </a:extLst>
          </p:cNvPr>
          <p:cNvSpPr/>
          <p:nvPr/>
        </p:nvSpPr>
        <p:spPr>
          <a:xfrm>
            <a:off x="9764694" y="5826413"/>
            <a:ext cx="1492469" cy="693683"/>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de-DE" sz="1800" b="0" i="0" u="none" strike="noStrike" kern="1200" cap="none" spc="0" normalizeH="0" baseline="0" noProof="0" dirty="0" err="1">
                <a:ln>
                  <a:noFill/>
                </a:ln>
                <a:solidFill>
                  <a:prstClr val="white"/>
                </a:solidFill>
                <a:effectLst/>
                <a:uLnTx/>
                <a:uFillTx/>
                <a:latin typeface="Calibri"/>
                <a:ea typeface="+mn-ea"/>
                <a:cs typeface="+mn-cs"/>
              </a:rPr>
              <a:t>Reset</a:t>
            </a:r>
            <a:r>
              <a:rPr kumimoji="0" lang="de-DE" sz="1800" b="0" i="0" u="none" strike="noStrike" kern="1200" cap="none" spc="0" normalizeH="0" baseline="0" noProof="0" dirty="0">
                <a:ln>
                  <a:noFill/>
                </a:ln>
                <a:solidFill>
                  <a:prstClr val="white"/>
                </a:solidFill>
                <a:effectLst/>
                <a:uLnTx/>
                <a:uFillTx/>
                <a:latin typeface="Calibri"/>
                <a:ea typeface="+mn-ea"/>
                <a:cs typeface="+mn-cs"/>
              </a:rPr>
              <a:t> </a:t>
            </a:r>
            <a:r>
              <a:rPr kumimoji="0" lang="de-DE" sz="1800" b="0" i="0" u="none" strike="noStrike" kern="1200" cap="none" spc="0" normalizeH="0" baseline="0" noProof="0" dirty="0" err="1">
                <a:ln>
                  <a:noFill/>
                </a:ln>
                <a:solidFill>
                  <a:prstClr val="white"/>
                </a:solidFill>
                <a:effectLst/>
                <a:uLnTx/>
                <a:uFillTx/>
                <a:latin typeface="Calibri"/>
                <a:ea typeface="+mn-ea"/>
                <a:cs typeface="+mn-cs"/>
              </a:rPr>
              <a:t>RasPi</a:t>
            </a:r>
            <a:endParaRPr kumimoji="0" lang="de-DE"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1" name="Pfeil nach rechts 8">
            <a:hlinkClick r:id="rId7" action="ppaction://program"/>
            <a:extLst>
              <a:ext uri="{FF2B5EF4-FFF2-40B4-BE49-F238E27FC236}">
                <a16:creationId xmlns:a16="http://schemas.microsoft.com/office/drawing/2014/main" id="{0A5BF11C-F446-42F1-8130-83143703A147}"/>
              </a:ext>
            </a:extLst>
          </p:cNvPr>
          <p:cNvSpPr/>
          <p:nvPr/>
        </p:nvSpPr>
        <p:spPr>
          <a:xfrm>
            <a:off x="7480124" y="5826640"/>
            <a:ext cx="1840343" cy="701749"/>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de-DE" b="1" dirty="0">
                <a:solidFill>
                  <a:prstClr val="white">
                    <a:lumMod val="95000"/>
                  </a:prstClr>
                </a:solidFill>
                <a:latin typeface="Calibri"/>
              </a:rPr>
              <a:t>Zoom Dialog</a:t>
            </a:r>
            <a:endParaRPr kumimoji="0" lang="de-DE" sz="1800" b="1" i="0" u="none" strike="noStrike" kern="1200" cap="none" spc="0" normalizeH="0" baseline="0" noProof="0" dirty="0">
              <a:ln>
                <a:noFill/>
              </a:ln>
              <a:solidFill>
                <a:prstClr val="white">
                  <a:lumMod val="95000"/>
                </a:prstClr>
              </a:solidFill>
              <a:effectLst/>
              <a:uLnTx/>
              <a:uFillTx/>
              <a:latin typeface="Calibri"/>
              <a:ea typeface="+mn-ea"/>
              <a:cs typeface="+mn-cs"/>
            </a:endParaRPr>
          </a:p>
        </p:txBody>
      </p:sp>
    </p:spTree>
    <p:extLst>
      <p:ext uri="{BB962C8B-B14F-4D97-AF65-F5344CB8AC3E}">
        <p14:creationId xmlns:p14="http://schemas.microsoft.com/office/powerpoint/2010/main" val="16460692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838200" y="0"/>
            <a:ext cx="10515600" cy="1210890"/>
          </a:xfrm>
          <a:noFill/>
          <a:ln>
            <a:solidFill>
              <a:schemeClr val="tx1"/>
            </a:solidFill>
          </a:ln>
        </p:spPr>
        <p:txBody>
          <a:bodyPr>
            <a:normAutofit/>
          </a:bodyPr>
          <a:lstStyle/>
          <a:p>
            <a:r>
              <a:rPr lang="de-DE" sz="3200" b="1" dirty="0" err="1">
                <a:solidFill>
                  <a:schemeClr val="bg1"/>
                </a:solidFill>
              </a:rPr>
              <a:t>Prechurch</a:t>
            </a:r>
            <a:r>
              <a:rPr lang="de-DE" sz="3200" b="1" dirty="0">
                <a:solidFill>
                  <a:schemeClr val="bg1"/>
                </a:solidFill>
              </a:rPr>
              <a:t> - Sound-Check  1</a:t>
            </a:r>
            <a:br>
              <a:rPr lang="de-DE" sz="3200" b="1" dirty="0">
                <a:solidFill>
                  <a:schemeClr val="bg1"/>
                </a:solidFill>
              </a:rPr>
            </a:br>
            <a:r>
              <a:rPr lang="de-DE" sz="3200" b="1" dirty="0">
                <a:solidFill>
                  <a:schemeClr val="bg1"/>
                </a:solidFill>
              </a:rPr>
              <a:t>Mischpult öffnen, Antennen hochklappen</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239148" y="1595987"/>
            <a:ext cx="7514203" cy="5085033"/>
          </a:xfrm>
          <a:solidFill>
            <a:schemeClr val="tx1"/>
          </a:solidFill>
        </p:spPr>
        <p:txBody>
          <a:bodyPr>
            <a:noAutofit/>
          </a:bodyPr>
          <a:lstStyle/>
          <a:p>
            <a:r>
              <a:rPr lang="de-DE" sz="2000" dirty="0">
                <a:solidFill>
                  <a:schemeClr val="bg1"/>
                </a:solidFill>
                <a:effectLst>
                  <a:outerShdw blurRad="50800" dist="50800" dir="5400000" algn="ctr" rotWithShape="0">
                    <a:srgbClr val="000000">
                      <a:alpha val="0"/>
                    </a:srgbClr>
                  </a:outerShdw>
                </a:effectLst>
              </a:rPr>
              <a:t>Mischpultabdeckung abnehmen </a:t>
            </a:r>
            <a:br>
              <a:rPr lang="de-DE" sz="2000" dirty="0">
                <a:solidFill>
                  <a:schemeClr val="bg1"/>
                </a:solidFill>
                <a:effectLst>
                  <a:outerShdw blurRad="50800" dist="50800" dir="5400000" algn="ctr" rotWithShape="0">
                    <a:srgbClr val="000000">
                      <a:alpha val="0"/>
                    </a:srgbClr>
                  </a:outerShdw>
                </a:effectLst>
              </a:rPr>
            </a:br>
            <a:r>
              <a:rPr lang="de-DE" sz="2000" dirty="0">
                <a:solidFill>
                  <a:schemeClr val="bg1"/>
                </a:solidFill>
                <a:effectLst>
                  <a:outerShdw blurRad="50800" dist="50800" dir="5400000" algn="ctr" rotWithShape="0">
                    <a:srgbClr val="000000">
                      <a:alpha val="0"/>
                    </a:srgbClr>
                  </a:outerShdw>
                </a:effectLst>
              </a:rPr>
              <a:t>und nach links ablegen.</a:t>
            </a:r>
          </a:p>
          <a:p>
            <a:r>
              <a:rPr lang="de-DE" sz="2000" dirty="0">
                <a:solidFill>
                  <a:schemeClr val="bg1"/>
                </a:solidFill>
                <a:effectLst>
                  <a:outerShdw blurRad="50800" dist="50800" dir="5400000" algn="ctr" rotWithShape="0">
                    <a:srgbClr val="000000">
                      <a:alpha val="0"/>
                    </a:srgbClr>
                  </a:outerShdw>
                </a:effectLst>
              </a:rPr>
              <a:t>Dann Antennen hochklappen</a:t>
            </a:r>
            <a:br>
              <a:rPr lang="de-DE" sz="2000" dirty="0">
                <a:solidFill>
                  <a:schemeClr val="bg1"/>
                </a:solidFill>
                <a:effectLst>
                  <a:outerShdw blurRad="50800" dist="50800" dir="5400000" algn="ctr" rotWithShape="0">
                    <a:srgbClr val="000000">
                      <a:alpha val="0"/>
                    </a:srgbClr>
                  </a:outerShdw>
                </a:effectLst>
              </a:rPr>
            </a:br>
            <a:br>
              <a:rPr lang="de-DE" sz="2000" dirty="0">
                <a:solidFill>
                  <a:schemeClr val="bg1"/>
                </a:solidFill>
                <a:effectLst>
                  <a:outerShdw blurRad="50800" dist="50800" dir="5400000" algn="ctr" rotWithShape="0">
                    <a:srgbClr val="000000">
                      <a:alpha val="0"/>
                    </a:srgbClr>
                  </a:outerShdw>
                </a:effectLst>
              </a:rPr>
            </a:br>
            <a:br>
              <a:rPr lang="de-DE" sz="2000" dirty="0">
                <a:solidFill>
                  <a:schemeClr val="bg1"/>
                </a:solidFill>
                <a:effectLst>
                  <a:outerShdw blurRad="50800" dist="50800" dir="5400000" algn="ctr" rotWithShape="0">
                    <a:srgbClr val="000000">
                      <a:alpha val="0"/>
                    </a:srgbClr>
                  </a:outerShdw>
                </a:effectLst>
              </a:rPr>
            </a:br>
            <a:br>
              <a:rPr lang="de-DE" sz="2000" dirty="0">
                <a:solidFill>
                  <a:schemeClr val="bg1"/>
                </a:solidFill>
                <a:effectLst>
                  <a:outerShdw blurRad="50800" dist="50800" dir="5400000" algn="ctr" rotWithShape="0">
                    <a:srgbClr val="000000">
                      <a:alpha val="0"/>
                    </a:srgbClr>
                  </a:outerShdw>
                </a:effectLst>
              </a:rPr>
            </a:br>
            <a:br>
              <a:rPr lang="de-DE" sz="2000" dirty="0">
                <a:solidFill>
                  <a:schemeClr val="bg1"/>
                </a:solidFill>
                <a:effectLst>
                  <a:outerShdw blurRad="50800" dist="50800" dir="5400000" algn="ctr" rotWithShape="0">
                    <a:srgbClr val="000000">
                      <a:alpha val="0"/>
                    </a:srgbClr>
                  </a:outerShdw>
                </a:effectLst>
              </a:rPr>
            </a:br>
            <a:endParaRPr lang="de-DE" sz="2000" dirty="0">
              <a:solidFill>
                <a:schemeClr val="bg1"/>
              </a:solidFill>
              <a:effectLst>
                <a:outerShdw blurRad="50800" dist="50800" dir="5400000" algn="ctr" rotWithShape="0">
                  <a:srgbClr val="000000">
                    <a:alpha val="0"/>
                  </a:srgbClr>
                </a:outerShdw>
              </a:effectLst>
            </a:endParaRPr>
          </a:p>
          <a:p>
            <a:r>
              <a:rPr lang="de-DE" sz="2000" dirty="0">
                <a:solidFill>
                  <a:schemeClr val="bg1"/>
                </a:solidFill>
                <a:effectLst>
                  <a:outerShdw blurRad="50800" dist="50800" dir="5400000" algn="ctr" rotWithShape="0">
                    <a:srgbClr val="000000">
                      <a:alpha val="0"/>
                    </a:srgbClr>
                  </a:outerShdw>
                </a:effectLst>
              </a:rPr>
              <a:t>Die Summen-Fader (gelbe Schieberegler) </a:t>
            </a:r>
            <a:br>
              <a:rPr lang="de-DE" sz="2000" dirty="0">
                <a:solidFill>
                  <a:schemeClr val="bg1"/>
                </a:solidFill>
                <a:effectLst>
                  <a:outerShdw blurRad="50800" dist="50800" dir="5400000" algn="ctr" rotWithShape="0">
                    <a:srgbClr val="000000">
                      <a:alpha val="0"/>
                    </a:srgbClr>
                  </a:outerShdw>
                </a:effectLst>
              </a:rPr>
            </a:br>
            <a:r>
              <a:rPr lang="de-DE" sz="2000" dirty="0">
                <a:solidFill>
                  <a:schemeClr val="bg1"/>
                </a:solidFill>
                <a:effectLst>
                  <a:outerShdw blurRad="50800" dist="50800" dir="5400000" algn="ctr" rotWithShape="0">
                    <a:srgbClr val="000000">
                      <a:alpha val="0"/>
                    </a:srgbClr>
                  </a:outerShdw>
                </a:effectLst>
              </a:rPr>
              <a:t>müssen auf dem markierten Bereich stehen,</a:t>
            </a:r>
            <a:br>
              <a:rPr lang="de-DE" sz="2000" dirty="0">
                <a:solidFill>
                  <a:schemeClr val="bg1"/>
                </a:solidFill>
                <a:effectLst>
                  <a:outerShdw blurRad="50800" dist="50800" dir="5400000" algn="ctr" rotWithShape="0">
                    <a:srgbClr val="000000">
                      <a:alpha val="0"/>
                    </a:srgbClr>
                  </a:outerShdw>
                </a:effectLst>
              </a:rPr>
            </a:br>
            <a:r>
              <a:rPr lang="de-DE" sz="2000" dirty="0">
                <a:solidFill>
                  <a:schemeClr val="bg1"/>
                </a:solidFill>
                <a:effectLst>
                  <a:outerShdw blurRad="50800" dist="50800" dir="5400000" algn="ctr" rotWithShape="0">
                    <a:srgbClr val="000000">
                      <a:alpha val="0"/>
                    </a:srgbClr>
                  </a:outerShdw>
                </a:effectLst>
              </a:rPr>
              <a:t>Echo/Hall (lila Schiebe-Regler) etwa auf 0 dB (siehe Bild).</a:t>
            </a:r>
          </a:p>
          <a:p>
            <a:endParaRPr lang="de-DE" sz="2000" dirty="0">
              <a:solidFill>
                <a:schemeClr val="bg1"/>
              </a:solidFill>
              <a:effectLst>
                <a:outerShdw blurRad="50800" dist="50800" dir="5400000" algn="ctr" rotWithShape="0">
                  <a:srgbClr val="000000">
                    <a:alpha val="0"/>
                  </a:srgbClr>
                </a:outerShdw>
              </a:effectLst>
            </a:endParaRPr>
          </a:p>
        </p:txBody>
      </p:sp>
      <p:pic>
        <p:nvPicPr>
          <p:cNvPr id="15" name="Grafik 14"/>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rot="5400000">
            <a:off x="6046048" y="1423426"/>
            <a:ext cx="2694857" cy="2021143"/>
          </a:xfrm>
          <a:prstGeom prst="rect">
            <a:avLst/>
          </a:prstGeom>
        </p:spPr>
      </p:pic>
      <p:pic>
        <p:nvPicPr>
          <p:cNvPr id="16" name="Grafik 15"/>
          <p:cNvPicPr>
            <a:picLocks noChangeAspect="1"/>
          </p:cNvPicPr>
          <p:nvPr/>
        </p:nvPicPr>
        <p:blipFill>
          <a:blip r:embed="rId4" cstate="print">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tretch>
            <a:fillRect/>
          </a:stretch>
        </p:blipFill>
        <p:spPr>
          <a:xfrm rot="5400000">
            <a:off x="8959929" y="1341241"/>
            <a:ext cx="2788782" cy="2091587"/>
          </a:xfrm>
          <a:prstGeom prst="rect">
            <a:avLst/>
          </a:prstGeom>
        </p:spPr>
      </p:pic>
      <p:sp>
        <p:nvSpPr>
          <p:cNvPr id="17" name="Rechteckiger Pfeil 16"/>
          <p:cNvSpPr/>
          <p:nvPr/>
        </p:nvSpPr>
        <p:spPr>
          <a:xfrm>
            <a:off x="9489897" y="2420691"/>
            <a:ext cx="1001147" cy="83993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sp>
        <p:nvSpPr>
          <p:cNvPr id="18" name="Rechteckiger Pfeil 17"/>
          <p:cNvSpPr/>
          <p:nvPr/>
        </p:nvSpPr>
        <p:spPr>
          <a:xfrm rot="648861" flipH="1">
            <a:off x="7593543" y="2592891"/>
            <a:ext cx="1001147" cy="83993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pic>
        <p:nvPicPr>
          <p:cNvPr id="12" name="Grafik 11"/>
          <p:cNvPicPr>
            <a:picLocks noChangeAspect="1"/>
          </p:cNvPicPr>
          <p:nvPr/>
        </p:nvPicPr>
        <p:blipFill rotWithShape="1">
          <a:blip r:embed="rId6" cstate="print">
            <a:extLst>
              <a:ext uri="{BEBA8EAE-BF5A-486C-A8C5-ECC9F3942E4B}">
                <a14:imgProps xmlns:a14="http://schemas.microsoft.com/office/drawing/2010/main">
                  <a14:imgLayer r:embed="rId7">
                    <a14:imgEffect>
                      <a14:sharpenSoften amount="25000"/>
                    </a14:imgEffect>
                  </a14:imgLayer>
                </a14:imgProps>
              </a:ext>
              <a:ext uri="{28A0092B-C50C-407E-A947-70E740481C1C}">
                <a14:useLocalDpi xmlns:a14="http://schemas.microsoft.com/office/drawing/2010/main" val="0"/>
              </a:ext>
            </a:extLst>
          </a:blip>
          <a:srcRect l="57778" t="43644" r="12264"/>
          <a:stretch/>
        </p:blipFill>
        <p:spPr>
          <a:xfrm>
            <a:off x="7753351" y="3835879"/>
            <a:ext cx="3594101" cy="2852392"/>
          </a:xfrm>
          <a:prstGeom prst="rect">
            <a:avLst/>
          </a:prstGeom>
        </p:spPr>
      </p:pic>
    </p:spTree>
    <p:extLst>
      <p:ext uri="{BB962C8B-B14F-4D97-AF65-F5344CB8AC3E}">
        <p14:creationId xmlns:p14="http://schemas.microsoft.com/office/powerpoint/2010/main" val="33940810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838200" y="0"/>
            <a:ext cx="10515600" cy="1210890"/>
          </a:xfrm>
          <a:noFill/>
          <a:ln>
            <a:solidFill>
              <a:schemeClr val="tx1"/>
            </a:solidFill>
          </a:ln>
        </p:spPr>
        <p:txBody>
          <a:bodyPr anchor="t">
            <a:noAutofit/>
          </a:bodyPr>
          <a:lstStyle/>
          <a:p>
            <a:r>
              <a:rPr lang="de-DE" sz="3200" b="1" dirty="0" err="1">
                <a:solidFill>
                  <a:schemeClr val="bg1"/>
                </a:solidFill>
              </a:rPr>
              <a:t>Prechurch</a:t>
            </a:r>
            <a:r>
              <a:rPr lang="de-DE" sz="3200" b="1" dirty="0">
                <a:solidFill>
                  <a:schemeClr val="bg1"/>
                </a:solidFill>
              </a:rPr>
              <a:t> - Sound-Check  2</a:t>
            </a:r>
            <a:br>
              <a:rPr lang="de-DE" sz="3200" b="1" dirty="0">
                <a:solidFill>
                  <a:schemeClr val="bg1"/>
                </a:solidFill>
              </a:rPr>
            </a:br>
            <a:r>
              <a:rPr lang="de-DE" sz="3200" b="1" dirty="0">
                <a:solidFill>
                  <a:schemeClr val="bg1"/>
                </a:solidFill>
              </a:rPr>
              <a:t>Mikrophone u. Mischpult prüfen</a:t>
            </a:r>
            <a:br>
              <a:rPr lang="de-DE" sz="3200" b="1" dirty="0">
                <a:solidFill>
                  <a:schemeClr val="bg1"/>
                </a:solidFill>
              </a:rPr>
            </a:br>
            <a:endParaRPr lang="de-DE" sz="3200" b="1" dirty="0">
              <a:solidFill>
                <a:schemeClr val="bg1"/>
              </a:solidFill>
            </a:endParaRP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179376" y="1563284"/>
            <a:ext cx="6283553" cy="4032518"/>
          </a:xfrm>
          <a:solidFill>
            <a:schemeClr val="tx1"/>
          </a:solidFill>
        </p:spPr>
        <p:txBody>
          <a:bodyPr>
            <a:normAutofit/>
          </a:bodyPr>
          <a:lstStyle/>
          <a:p>
            <a:r>
              <a:rPr lang="de-DE" sz="2000" dirty="0">
                <a:solidFill>
                  <a:schemeClr val="bg1"/>
                </a:solidFill>
                <a:effectLst>
                  <a:outerShdw blurRad="50800" dist="50800" dir="5400000" algn="ctr" rotWithShape="0">
                    <a:srgbClr val="000000">
                      <a:alpha val="0"/>
                    </a:srgbClr>
                  </a:outerShdw>
                </a:effectLst>
              </a:rPr>
              <a:t>Batterie-Prüfung bei Hand-Funkmikros* die benutzt werden: </a:t>
            </a:r>
            <a:br>
              <a:rPr lang="de-DE" sz="2000" dirty="0">
                <a:solidFill>
                  <a:schemeClr val="bg1"/>
                </a:solidFill>
                <a:effectLst>
                  <a:outerShdw blurRad="50800" dist="50800" dir="5400000" algn="ctr" rotWithShape="0">
                    <a:srgbClr val="000000">
                      <a:alpha val="0"/>
                    </a:srgbClr>
                  </a:outerShdw>
                </a:effectLst>
              </a:rPr>
            </a:br>
            <a:r>
              <a:rPr lang="de-DE" sz="2000" dirty="0">
                <a:solidFill>
                  <a:schemeClr val="bg1"/>
                </a:solidFill>
                <a:effectLst>
                  <a:outerShdw blurRad="50800" dist="50800" dir="5400000" algn="ctr" rotWithShape="0">
                    <a:srgbClr val="000000">
                      <a:alpha val="0"/>
                    </a:srgbClr>
                  </a:outerShdw>
                </a:effectLst>
              </a:rPr>
              <a:t>Einschalten: Taster 3 sec. drücken</a:t>
            </a:r>
            <a:br>
              <a:rPr lang="de-DE" sz="2000" dirty="0">
                <a:solidFill>
                  <a:schemeClr val="bg1"/>
                </a:solidFill>
                <a:effectLst>
                  <a:outerShdw blurRad="50800" dist="50800" dir="5400000" algn="ctr" rotWithShape="0">
                    <a:srgbClr val="000000">
                      <a:alpha val="0"/>
                    </a:srgbClr>
                  </a:outerShdw>
                </a:effectLst>
              </a:rPr>
            </a:br>
            <a:r>
              <a:rPr lang="de-DE" sz="2000" dirty="0">
                <a:solidFill>
                  <a:schemeClr val="bg1"/>
                </a:solidFill>
                <a:effectLst>
                  <a:outerShdw blurRad="50800" dist="50800" dir="5400000" algn="ctr" rotWithShape="0">
                    <a:srgbClr val="000000">
                      <a:alpha val="0"/>
                    </a:srgbClr>
                  </a:outerShdw>
                </a:effectLst>
              </a:rPr>
              <a:t>Batterieanzeige 3 Balken, ansonsten Batterien (AA) wechseln</a:t>
            </a:r>
            <a:br>
              <a:rPr lang="de-DE" sz="2000" dirty="0">
                <a:solidFill>
                  <a:schemeClr val="bg1"/>
                </a:solidFill>
                <a:effectLst>
                  <a:outerShdw blurRad="50800" dist="50800" dir="5400000" algn="ctr" rotWithShape="0">
                    <a:srgbClr val="000000">
                      <a:alpha val="0"/>
                    </a:srgbClr>
                  </a:outerShdw>
                </a:effectLst>
              </a:rPr>
            </a:br>
            <a:r>
              <a:rPr lang="de-DE" sz="2000" dirty="0">
                <a:solidFill>
                  <a:schemeClr val="bg1"/>
                </a:solidFill>
                <a:effectLst>
                  <a:outerShdw blurRad="50800" dist="50800" dir="5400000" algn="ctr" rotWithShape="0">
                    <a:srgbClr val="000000">
                      <a:alpha val="0"/>
                    </a:srgbClr>
                  </a:outerShdw>
                </a:effectLst>
              </a:rPr>
              <a:t>Ausschalten: Taster 3 sec. drücken</a:t>
            </a:r>
          </a:p>
          <a:p>
            <a:r>
              <a:rPr lang="de-DE" sz="2000" dirty="0">
                <a:solidFill>
                  <a:schemeClr val="bg1"/>
                </a:solidFill>
                <a:effectLst>
                  <a:outerShdw blurRad="50800" dist="50800" dir="5400000" algn="ctr" rotWithShape="0">
                    <a:srgbClr val="000000">
                      <a:alpha val="0"/>
                    </a:srgbClr>
                  </a:outerShdw>
                </a:effectLst>
              </a:rPr>
              <a:t>Mischpult prüfen: Kanäle die genutzt werden, müssen angeschaltet sein (rote Taste ist hoch)</a:t>
            </a:r>
          </a:p>
          <a:p>
            <a:r>
              <a:rPr lang="de-DE" sz="2000" dirty="0">
                <a:solidFill>
                  <a:schemeClr val="bg1"/>
                </a:solidFill>
                <a:effectLst>
                  <a:outerShdw blurRad="50800" dist="50800" dir="5400000" algn="ctr" rotWithShape="0">
                    <a:srgbClr val="000000">
                      <a:alpha val="0"/>
                    </a:srgbClr>
                  </a:outerShdw>
                </a:effectLst>
              </a:rPr>
              <a:t>Kanäle die können mit  „PFL“-Taste über den kleinen Kopfhörer einzeln abgehört und damit geprüft werden. </a:t>
            </a:r>
            <a:br>
              <a:rPr lang="de-DE" sz="2000" dirty="0">
                <a:solidFill>
                  <a:schemeClr val="bg1"/>
                </a:solidFill>
                <a:effectLst>
                  <a:outerShdw blurRad="50800" dist="50800" dir="5400000" algn="ctr" rotWithShape="0">
                    <a:srgbClr val="000000">
                      <a:alpha val="0"/>
                    </a:srgbClr>
                  </a:outerShdw>
                </a:effectLst>
              </a:rPr>
            </a:br>
            <a:r>
              <a:rPr lang="de-DE" sz="1100" dirty="0">
                <a:solidFill>
                  <a:schemeClr val="bg1"/>
                </a:solidFill>
                <a:effectLst>
                  <a:outerShdw blurRad="50800" dist="50800" dir="5400000" algn="ctr" rotWithShape="0">
                    <a:srgbClr val="000000">
                      <a:alpha val="0"/>
                    </a:srgbClr>
                  </a:outerShdw>
                </a:effectLst>
              </a:rPr>
              <a:t>(Man hört alle Kanäle bei  denen „PFL“ gedrückt  ist .</a:t>
            </a:r>
            <a:br>
              <a:rPr lang="de-DE" sz="1100" dirty="0">
                <a:solidFill>
                  <a:schemeClr val="bg1"/>
                </a:solidFill>
                <a:effectLst>
                  <a:outerShdw blurRad="50800" dist="50800" dir="5400000" algn="ctr" rotWithShape="0">
                    <a:srgbClr val="000000">
                      <a:alpha val="0"/>
                    </a:srgbClr>
                  </a:outerShdw>
                </a:effectLst>
              </a:rPr>
            </a:br>
            <a:r>
              <a:rPr lang="de-DE" sz="1100" dirty="0">
                <a:solidFill>
                  <a:schemeClr val="bg1"/>
                </a:solidFill>
                <a:effectLst>
                  <a:outerShdw blurRad="50800" dist="50800" dir="5400000" algn="ctr" rotWithShape="0">
                    <a:srgbClr val="000000">
                      <a:alpha val="0"/>
                    </a:srgbClr>
                  </a:outerShdw>
                </a:effectLst>
              </a:rPr>
              <a:t>Ist  keine „PFL“ gedrückt, hört man die Gesamt-Summe.</a:t>
            </a:r>
            <a:endParaRPr lang="de-DE" sz="2000" dirty="0">
              <a:solidFill>
                <a:schemeClr val="bg1"/>
              </a:solidFill>
              <a:effectLst>
                <a:outerShdw blurRad="50800" dist="50800" dir="5400000" algn="ctr" rotWithShape="0">
                  <a:srgbClr val="000000">
                    <a:alpha val="0"/>
                  </a:srgbClr>
                </a:outerShdw>
              </a:effectLst>
            </a:endParaRPr>
          </a:p>
        </p:txBody>
      </p:sp>
      <p:sp>
        <p:nvSpPr>
          <p:cNvPr id="4" name="Textfeld 3"/>
          <p:cNvSpPr txBox="1"/>
          <p:nvPr/>
        </p:nvSpPr>
        <p:spPr>
          <a:xfrm>
            <a:off x="574869" y="5595803"/>
            <a:ext cx="6096000" cy="715581"/>
          </a:xfrm>
          <a:prstGeom prst="rect">
            <a:avLst/>
          </a:prstGeom>
          <a:noFill/>
        </p:spPr>
        <p:txBody>
          <a:bodyPr wrap="square" rtlCol="0">
            <a:spAutoFit/>
          </a:bodyPr>
          <a:lstStyle/>
          <a:p>
            <a:pPr indent="-342900"/>
            <a:r>
              <a:rPr lang="de-DE" sz="1350" dirty="0">
                <a:solidFill>
                  <a:schemeClr val="bg1"/>
                </a:solidFill>
                <a:effectLst>
                  <a:outerShdw blurRad="50800" dist="50800" dir="5400000" algn="ctr" rotWithShape="0">
                    <a:srgbClr val="000000">
                      <a:alpha val="0"/>
                    </a:srgbClr>
                  </a:outerShdw>
                </a:effectLst>
              </a:rPr>
              <a:t>*= Das gelbmarkierte Funkmikro befindet sich beim Mischpult, das rotmarkierte in der Bankschublade Band. </a:t>
            </a:r>
            <a:br>
              <a:rPr lang="de-DE" sz="1350" dirty="0">
                <a:solidFill>
                  <a:schemeClr val="bg1"/>
                </a:solidFill>
                <a:effectLst>
                  <a:outerShdw blurRad="50800" dist="50800" dir="5400000" algn="ctr" rotWithShape="0">
                    <a:srgbClr val="000000">
                      <a:alpha val="0"/>
                    </a:srgbClr>
                  </a:outerShdw>
                </a:effectLst>
              </a:rPr>
            </a:br>
            <a:r>
              <a:rPr lang="de-DE" sz="1350" dirty="0">
                <a:solidFill>
                  <a:schemeClr val="bg1"/>
                </a:solidFill>
                <a:effectLst>
                  <a:outerShdw blurRad="50800" dist="50800" dir="5400000" algn="ctr" rotWithShape="0">
                    <a:srgbClr val="000000">
                      <a:alpha val="0"/>
                    </a:srgbClr>
                  </a:outerShdw>
                </a:effectLst>
              </a:rPr>
              <a:t>(Check der Head-Sets macht Messnerei.)</a:t>
            </a:r>
            <a:endParaRPr lang="de-DE" sz="1350" dirty="0"/>
          </a:p>
        </p:txBody>
      </p:sp>
      <p:pic>
        <p:nvPicPr>
          <p:cNvPr id="5" name="Grafik 4"/>
          <p:cNvPicPr>
            <a:picLocks noChangeAspect="1"/>
          </p:cNvPicPr>
          <p:nvPr/>
        </p:nvPicPr>
        <p:blipFill rotWithShape="1">
          <a:blip r:embed="rId2" cstate="print">
            <a:extLst>
              <a:ext uri="{28A0092B-C50C-407E-A947-70E740481C1C}">
                <a14:useLocalDpi xmlns:a14="http://schemas.microsoft.com/office/drawing/2010/main" val="0"/>
              </a:ext>
            </a:extLst>
          </a:blip>
          <a:srcRect t="27401" b="22365"/>
          <a:stretch/>
        </p:blipFill>
        <p:spPr>
          <a:xfrm>
            <a:off x="7137923" y="1505893"/>
            <a:ext cx="4730619" cy="1002545"/>
          </a:xfrm>
          <a:prstGeom prst="rect">
            <a:avLst/>
          </a:prstGeom>
        </p:spPr>
      </p:pic>
      <p:sp>
        <p:nvSpPr>
          <p:cNvPr id="7" name="Pfeil nach unten 6"/>
          <p:cNvSpPr/>
          <p:nvPr/>
        </p:nvSpPr>
        <p:spPr>
          <a:xfrm rot="1849523">
            <a:off x="9731831" y="933896"/>
            <a:ext cx="307911" cy="1010287"/>
          </a:xfrm>
          <a:prstGeom prst="downArrow">
            <a:avLst/>
          </a:prstGeom>
          <a:solidFill>
            <a:schemeClr val="tx1">
              <a:lumMod val="85000"/>
            </a:schemeClr>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de-DE" sz="900" dirty="0">
                <a:solidFill>
                  <a:srgbClr val="C00000"/>
                </a:solidFill>
              </a:rPr>
              <a:t>An-/Ausschalten</a:t>
            </a:r>
          </a:p>
        </p:txBody>
      </p:sp>
      <p:sp>
        <p:nvSpPr>
          <p:cNvPr id="8" name="Pfeil nach unten 7"/>
          <p:cNvSpPr/>
          <p:nvPr/>
        </p:nvSpPr>
        <p:spPr>
          <a:xfrm rot="7119035">
            <a:off x="9582783" y="1676834"/>
            <a:ext cx="230933" cy="1347049"/>
          </a:xfrm>
          <a:prstGeom prst="downArrow">
            <a:avLst/>
          </a:prstGeom>
          <a:solidFill>
            <a:schemeClr val="tx1">
              <a:lumMod val="85000"/>
            </a:schemeClr>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de-DE" sz="900" dirty="0" err="1">
                <a:solidFill>
                  <a:srgbClr val="C00000"/>
                </a:solidFill>
              </a:rPr>
              <a:t>Batterieanziege</a:t>
            </a:r>
            <a:endParaRPr lang="de-DE" sz="900" dirty="0">
              <a:solidFill>
                <a:srgbClr val="C00000"/>
              </a:solidFill>
            </a:endParaRPr>
          </a:p>
        </p:txBody>
      </p:sp>
      <p:pic>
        <p:nvPicPr>
          <p:cNvPr id="9" name="Grafik 8"/>
          <p:cNvPicPr>
            <a:picLocks noChangeAspect="1"/>
          </p:cNvPicPr>
          <p:nvPr/>
        </p:nvPicPr>
        <p:blipFill rotWithShape="1">
          <a:blip r:embed="rId3" cstate="print">
            <a:extLst>
              <a:ext uri="{28A0092B-C50C-407E-A947-70E740481C1C}">
                <a14:useLocalDpi xmlns:a14="http://schemas.microsoft.com/office/drawing/2010/main" val="0"/>
              </a:ext>
            </a:extLst>
          </a:blip>
          <a:srcRect l="19759" r="41466" b="43599"/>
          <a:stretch/>
        </p:blipFill>
        <p:spPr>
          <a:xfrm>
            <a:off x="7137921" y="3327531"/>
            <a:ext cx="3900196" cy="2393302"/>
          </a:xfrm>
          <a:prstGeom prst="rect">
            <a:avLst/>
          </a:prstGeom>
        </p:spPr>
      </p:pic>
      <p:sp>
        <p:nvSpPr>
          <p:cNvPr id="10" name="Pfeil nach unten 9"/>
          <p:cNvSpPr/>
          <p:nvPr/>
        </p:nvSpPr>
        <p:spPr>
          <a:xfrm rot="7119035">
            <a:off x="11023256" y="4318825"/>
            <a:ext cx="261321" cy="1464789"/>
          </a:xfrm>
          <a:prstGeom prst="downArrow">
            <a:avLst/>
          </a:prstGeom>
          <a:solidFill>
            <a:schemeClr val="tx1">
              <a:lumMod val="85000"/>
            </a:schemeClr>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de-DE" sz="900" dirty="0">
                <a:solidFill>
                  <a:srgbClr val="C00000"/>
                </a:solidFill>
              </a:rPr>
              <a:t>Kanal aus (Mute)</a:t>
            </a:r>
          </a:p>
        </p:txBody>
      </p:sp>
      <p:sp>
        <p:nvSpPr>
          <p:cNvPr id="11" name="Pfeil nach unten 10"/>
          <p:cNvSpPr/>
          <p:nvPr/>
        </p:nvSpPr>
        <p:spPr>
          <a:xfrm rot="7119035">
            <a:off x="9477846" y="4274973"/>
            <a:ext cx="300695" cy="1517892"/>
          </a:xfrm>
          <a:prstGeom prst="downArrow">
            <a:avLst/>
          </a:prstGeom>
          <a:solidFill>
            <a:schemeClr val="tx1">
              <a:lumMod val="85000"/>
            </a:schemeClr>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de-DE" sz="900" dirty="0">
                <a:solidFill>
                  <a:srgbClr val="C00000"/>
                </a:solidFill>
              </a:rPr>
              <a:t>Kanal an (</a:t>
            </a:r>
            <a:r>
              <a:rPr lang="de-DE" sz="900" dirty="0" err="1">
                <a:solidFill>
                  <a:srgbClr val="C00000"/>
                </a:solidFill>
              </a:rPr>
              <a:t>Demute</a:t>
            </a:r>
            <a:r>
              <a:rPr lang="de-DE" sz="900" dirty="0">
                <a:solidFill>
                  <a:srgbClr val="C00000"/>
                </a:solidFill>
              </a:rPr>
              <a:t>)</a:t>
            </a:r>
          </a:p>
        </p:txBody>
      </p:sp>
      <p:sp>
        <p:nvSpPr>
          <p:cNvPr id="12" name="Pfeil nach unten 11"/>
          <p:cNvSpPr/>
          <p:nvPr/>
        </p:nvSpPr>
        <p:spPr>
          <a:xfrm rot="15081673">
            <a:off x="6032276" y="3475014"/>
            <a:ext cx="621425" cy="3053981"/>
          </a:xfrm>
          <a:prstGeom prst="downArrow">
            <a:avLst/>
          </a:prstGeom>
          <a:solidFill>
            <a:schemeClr val="tx1">
              <a:lumMod val="85000"/>
            </a:schemeClr>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de-DE" sz="900" dirty="0">
                <a:solidFill>
                  <a:srgbClr val="C00000"/>
                </a:solidFill>
              </a:rPr>
              <a:t>Für Kontrolle über Kopfhörer hier drücken</a:t>
            </a:r>
          </a:p>
        </p:txBody>
      </p:sp>
    </p:spTree>
    <p:extLst>
      <p:ext uri="{BB962C8B-B14F-4D97-AF65-F5344CB8AC3E}">
        <p14:creationId xmlns:p14="http://schemas.microsoft.com/office/powerpoint/2010/main" val="22838104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838200" y="0"/>
            <a:ext cx="10515600" cy="1210890"/>
          </a:xfrm>
          <a:noFill/>
          <a:ln>
            <a:solidFill>
              <a:schemeClr val="tx1"/>
            </a:solidFill>
          </a:ln>
        </p:spPr>
        <p:txBody>
          <a:bodyPr anchor="t">
            <a:noAutofit/>
          </a:bodyPr>
          <a:lstStyle/>
          <a:p>
            <a:r>
              <a:rPr lang="de-DE" sz="3200" b="1" dirty="0" err="1">
                <a:solidFill>
                  <a:schemeClr val="bg1"/>
                </a:solidFill>
              </a:rPr>
              <a:t>Prechurch</a:t>
            </a:r>
            <a:r>
              <a:rPr lang="de-DE" sz="3200" b="1" dirty="0">
                <a:solidFill>
                  <a:schemeClr val="bg1"/>
                </a:solidFill>
              </a:rPr>
              <a:t> -Sound-Check  3</a:t>
            </a:r>
            <a:br>
              <a:rPr lang="de-DE" sz="3200" b="1" dirty="0">
                <a:solidFill>
                  <a:schemeClr val="bg1"/>
                </a:solidFill>
              </a:rPr>
            </a:br>
            <a:r>
              <a:rPr lang="de-DE" sz="3200" b="1" dirty="0">
                <a:solidFill>
                  <a:schemeClr val="bg1"/>
                </a:solidFill>
              </a:rPr>
              <a:t>Laptop-Eingang und Summen-Regler</a:t>
            </a:r>
            <a:br>
              <a:rPr lang="de-DE" sz="3200" b="1" dirty="0">
                <a:solidFill>
                  <a:schemeClr val="bg1"/>
                </a:solidFill>
              </a:rPr>
            </a:br>
            <a:endParaRPr lang="de-DE" sz="3200" b="1" dirty="0">
              <a:solidFill>
                <a:schemeClr val="bg1"/>
              </a:solidFill>
            </a:endParaRP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247617" y="1210891"/>
            <a:ext cx="7105683" cy="5370275"/>
          </a:xfrm>
          <a:solidFill>
            <a:schemeClr val="tx1"/>
          </a:solidFill>
        </p:spPr>
        <p:txBody>
          <a:bodyPr>
            <a:normAutofit/>
          </a:bodyPr>
          <a:lstStyle/>
          <a:p>
            <a:r>
              <a:rPr lang="de-DE" sz="2000" dirty="0">
                <a:solidFill>
                  <a:schemeClr val="bg1"/>
                </a:solidFill>
                <a:effectLst>
                  <a:outerShdw blurRad="50800" dist="50800" dir="5400000" algn="ctr" rotWithShape="0">
                    <a:srgbClr val="000000">
                      <a:alpha val="0"/>
                    </a:srgbClr>
                  </a:outerShdw>
                </a:effectLst>
              </a:rPr>
              <a:t>An diesem Regler ist das Signal vom </a:t>
            </a:r>
            <a:br>
              <a:rPr lang="de-DE" sz="2000" dirty="0">
                <a:solidFill>
                  <a:schemeClr val="bg1"/>
                </a:solidFill>
                <a:effectLst>
                  <a:outerShdw blurRad="50800" dist="50800" dir="5400000" algn="ctr" rotWithShape="0">
                    <a:srgbClr val="000000">
                      <a:alpha val="0"/>
                    </a:srgbClr>
                  </a:outerShdw>
                </a:effectLst>
              </a:rPr>
            </a:br>
            <a:r>
              <a:rPr lang="de-DE" sz="2000" b="1" dirty="0" err="1">
                <a:solidFill>
                  <a:schemeClr val="bg1"/>
                </a:solidFill>
                <a:effectLst>
                  <a:outerShdw blurRad="50800" dist="50800" dir="5400000" algn="ctr" rotWithShape="0">
                    <a:srgbClr val="000000">
                      <a:alpha val="0"/>
                    </a:srgbClr>
                  </a:outerShdw>
                </a:effectLst>
              </a:rPr>
              <a:t>Joki</a:t>
            </a:r>
            <a:r>
              <a:rPr lang="de-DE" sz="2000" b="1" dirty="0">
                <a:solidFill>
                  <a:schemeClr val="bg1"/>
                </a:solidFill>
                <a:effectLst>
                  <a:outerShdw blurRad="50800" dist="50800" dir="5400000" algn="ctr" rotWithShape="0">
                    <a:srgbClr val="000000">
                      <a:alpha val="0"/>
                    </a:srgbClr>
                  </a:outerShdw>
                </a:effectLst>
              </a:rPr>
              <a:t>-Techniker-Laptop</a:t>
            </a:r>
            <a:r>
              <a:rPr lang="de-DE" sz="2000" dirty="0">
                <a:solidFill>
                  <a:schemeClr val="bg1"/>
                </a:solidFill>
                <a:effectLst>
                  <a:outerShdw blurRad="50800" dist="50800" dir="5400000" algn="ctr" rotWithShape="0">
                    <a:srgbClr val="000000">
                      <a:alpha val="0"/>
                    </a:srgbClr>
                  </a:outerShdw>
                </a:effectLst>
              </a:rPr>
              <a:t> zu regeln. </a:t>
            </a:r>
            <a:br>
              <a:rPr lang="de-DE" sz="2000" dirty="0">
                <a:solidFill>
                  <a:schemeClr val="bg1"/>
                </a:solidFill>
                <a:effectLst>
                  <a:outerShdw blurRad="50800" dist="50800" dir="5400000" algn="ctr" rotWithShape="0">
                    <a:srgbClr val="000000">
                      <a:alpha val="0"/>
                    </a:srgbClr>
                  </a:outerShdw>
                </a:effectLst>
              </a:rPr>
            </a:br>
            <a:r>
              <a:rPr lang="de-DE" sz="2000" dirty="0">
                <a:solidFill>
                  <a:schemeClr val="bg1"/>
                </a:solidFill>
                <a:effectLst>
                  <a:outerShdw blurRad="50800" dist="50800" dir="5400000" algn="ctr" rotWithShape="0">
                    <a:srgbClr val="000000">
                      <a:alpha val="0"/>
                    </a:srgbClr>
                  </a:outerShdw>
                </a:effectLst>
              </a:rPr>
              <a:t>Dieser ist normalerweise auf Null. </a:t>
            </a:r>
            <a:br>
              <a:rPr lang="de-DE" sz="2000" dirty="0">
                <a:solidFill>
                  <a:schemeClr val="bg1"/>
                </a:solidFill>
                <a:effectLst>
                  <a:outerShdw blurRad="50800" dist="50800" dir="5400000" algn="ctr" rotWithShape="0">
                    <a:srgbClr val="000000">
                      <a:alpha val="0"/>
                    </a:srgbClr>
                  </a:outerShdw>
                </a:effectLst>
              </a:rPr>
            </a:br>
            <a:r>
              <a:rPr lang="de-DE" sz="2000" dirty="0">
                <a:solidFill>
                  <a:schemeClr val="bg1"/>
                </a:solidFill>
                <a:effectLst>
                  <a:outerShdw blurRad="50800" dist="50800" dir="5400000" algn="ctr" rotWithShape="0">
                    <a:srgbClr val="000000">
                      <a:alpha val="0"/>
                    </a:srgbClr>
                  </a:outerShdw>
                </a:effectLst>
              </a:rPr>
              <a:t>Wenn Ton vom Laptop wiedergeben werden soll, muss man diesen ca. 25% aufdrehen. </a:t>
            </a:r>
            <a:br>
              <a:rPr lang="de-DE" sz="2000" dirty="0">
                <a:solidFill>
                  <a:schemeClr val="bg1"/>
                </a:solidFill>
                <a:effectLst>
                  <a:outerShdw blurRad="50800" dist="50800" dir="5400000" algn="ctr" rotWithShape="0">
                    <a:srgbClr val="000000">
                      <a:alpha val="0"/>
                    </a:srgbClr>
                  </a:outerShdw>
                </a:effectLst>
              </a:rPr>
            </a:br>
            <a:r>
              <a:rPr lang="de-DE" sz="2000" dirty="0">
                <a:solidFill>
                  <a:schemeClr val="bg1"/>
                </a:solidFill>
                <a:effectLst>
                  <a:outerShdw blurRad="50800" dist="50800" dir="5400000" algn="ctr" rotWithShape="0">
                    <a:srgbClr val="000000">
                      <a:alpha val="0"/>
                    </a:srgbClr>
                  </a:outerShdw>
                </a:effectLst>
              </a:rPr>
              <a:t>Vor dem Gottesdienst testen:</a:t>
            </a:r>
            <a:br>
              <a:rPr lang="de-DE" sz="2000" dirty="0">
                <a:solidFill>
                  <a:schemeClr val="bg1"/>
                </a:solidFill>
                <a:effectLst>
                  <a:outerShdw blurRad="50800" dist="50800" dir="5400000" algn="ctr" rotWithShape="0">
                    <a:srgbClr val="000000">
                      <a:alpha val="0"/>
                    </a:srgbClr>
                  </a:outerShdw>
                </a:effectLst>
              </a:rPr>
            </a:br>
            <a:r>
              <a:rPr lang="de-DE" sz="1600" dirty="0">
                <a:solidFill>
                  <a:schemeClr val="bg1"/>
                </a:solidFill>
                <a:effectLst>
                  <a:outerShdw blurRad="50800" dist="50800" dir="5400000" algn="ctr" rotWithShape="0">
                    <a:srgbClr val="000000">
                      <a:alpha val="0"/>
                    </a:srgbClr>
                  </a:outerShdw>
                </a:effectLst>
              </a:rPr>
              <a:t>(Das </a:t>
            </a:r>
            <a:r>
              <a:rPr lang="de-DE" sz="1600" dirty="0" err="1">
                <a:solidFill>
                  <a:schemeClr val="bg1"/>
                </a:solidFill>
                <a:effectLst>
                  <a:outerShdw blurRad="50800" dist="50800" dir="5400000" algn="ctr" rotWithShape="0">
                    <a:srgbClr val="000000">
                      <a:alpha val="0"/>
                    </a:srgbClr>
                  </a:outerShdw>
                </a:effectLst>
              </a:rPr>
              <a:t>Joki</a:t>
            </a:r>
            <a:r>
              <a:rPr lang="de-DE" sz="1600" dirty="0">
                <a:solidFill>
                  <a:schemeClr val="bg1"/>
                </a:solidFill>
                <a:effectLst>
                  <a:outerShdw blurRad="50800" dist="50800" dir="5400000" algn="ctr" rotWithShape="0">
                    <a:srgbClr val="000000">
                      <a:alpha val="0"/>
                    </a:srgbClr>
                  </a:outerShdw>
                </a:effectLst>
              </a:rPr>
              <a:t>-Techniker-Laptop steht nur </a:t>
            </a:r>
            <a:br>
              <a:rPr lang="de-DE" sz="1600" dirty="0">
                <a:solidFill>
                  <a:schemeClr val="bg1"/>
                </a:solidFill>
                <a:effectLst>
                  <a:outerShdw blurRad="50800" dist="50800" dir="5400000" algn="ctr" rotWithShape="0">
                    <a:srgbClr val="000000">
                      <a:alpha val="0"/>
                    </a:srgbClr>
                  </a:outerShdw>
                </a:effectLst>
              </a:rPr>
            </a:br>
            <a:r>
              <a:rPr lang="de-DE" sz="1600" dirty="0" err="1">
                <a:solidFill>
                  <a:schemeClr val="bg1"/>
                </a:solidFill>
                <a:effectLst>
                  <a:outerShdw blurRad="50800" dist="50800" dir="5400000" algn="ctr" rotWithShape="0">
                    <a:srgbClr val="000000">
                      <a:alpha val="0"/>
                    </a:srgbClr>
                  </a:outerShdw>
                </a:effectLst>
              </a:rPr>
              <a:t>fürTechnik</a:t>
            </a:r>
            <a:r>
              <a:rPr lang="de-DE" sz="1600" dirty="0">
                <a:solidFill>
                  <a:schemeClr val="bg1"/>
                </a:solidFill>
                <a:effectLst>
                  <a:outerShdw blurRad="50800" dist="50800" dir="5400000" algn="ctr" rotWithShape="0">
                    <a:srgbClr val="000000">
                      <a:alpha val="0"/>
                    </a:srgbClr>
                  </a:outerShdw>
                </a:effectLst>
              </a:rPr>
              <a:t>-Team der </a:t>
            </a:r>
            <a:r>
              <a:rPr lang="de-DE" sz="1600" dirty="0" err="1">
                <a:solidFill>
                  <a:schemeClr val="bg1"/>
                </a:solidFill>
                <a:effectLst>
                  <a:outerShdw blurRad="50800" dist="50800" dir="5400000" algn="ctr" rotWithShape="0">
                    <a:srgbClr val="000000">
                      <a:alpha val="0"/>
                    </a:srgbClr>
                  </a:outerShdw>
                </a:effectLst>
              </a:rPr>
              <a:t>JoKi</a:t>
            </a:r>
            <a:r>
              <a:rPr lang="de-DE" sz="1600" dirty="0">
                <a:solidFill>
                  <a:schemeClr val="bg1"/>
                </a:solidFill>
                <a:effectLst>
                  <a:outerShdw blurRad="50800" dist="50800" dir="5400000" algn="ctr" rotWithShape="0">
                    <a:srgbClr val="000000">
                      <a:alpha val="0"/>
                    </a:srgbClr>
                  </a:outerShdw>
                </a:effectLst>
              </a:rPr>
              <a:t> zur Verfügung!)</a:t>
            </a:r>
            <a:br>
              <a:rPr lang="de-DE" sz="1600" dirty="0">
                <a:solidFill>
                  <a:schemeClr val="bg1"/>
                </a:solidFill>
                <a:effectLst>
                  <a:outerShdw blurRad="50800" dist="50800" dir="5400000" algn="ctr" rotWithShape="0">
                    <a:srgbClr val="000000">
                      <a:alpha val="0"/>
                    </a:srgbClr>
                  </a:outerShdw>
                </a:effectLst>
              </a:rPr>
            </a:br>
            <a:br>
              <a:rPr lang="de-DE" sz="2000" dirty="0">
                <a:solidFill>
                  <a:schemeClr val="bg1"/>
                </a:solidFill>
                <a:effectLst>
                  <a:outerShdw blurRad="50800" dist="50800" dir="5400000" algn="ctr" rotWithShape="0">
                    <a:srgbClr val="000000">
                      <a:alpha val="0"/>
                    </a:srgbClr>
                  </a:outerShdw>
                </a:effectLst>
              </a:rPr>
            </a:br>
            <a:endParaRPr lang="de-DE" sz="2000" dirty="0">
              <a:solidFill>
                <a:schemeClr val="bg1"/>
              </a:solidFill>
              <a:effectLst>
                <a:outerShdw blurRad="50800" dist="50800" dir="5400000" algn="ctr" rotWithShape="0">
                  <a:srgbClr val="000000">
                    <a:alpha val="0"/>
                  </a:srgbClr>
                </a:outerShdw>
              </a:effectLst>
            </a:endParaRPr>
          </a:p>
          <a:p>
            <a:r>
              <a:rPr lang="de-DE" sz="2000" b="1" dirty="0">
                <a:solidFill>
                  <a:schemeClr val="bg1"/>
                </a:solidFill>
                <a:effectLst>
                  <a:outerShdw blurRad="50800" dist="50800" dir="5400000" algn="ctr" rotWithShape="0">
                    <a:srgbClr val="000000">
                      <a:alpha val="0"/>
                    </a:srgbClr>
                  </a:outerShdw>
                </a:effectLst>
              </a:rPr>
              <a:t>Kanal 11/12 </a:t>
            </a:r>
            <a:r>
              <a:rPr lang="de-DE" sz="2000" dirty="0">
                <a:solidFill>
                  <a:schemeClr val="bg1"/>
                </a:solidFill>
                <a:effectLst>
                  <a:outerShdw blurRad="50800" dist="50800" dir="5400000" algn="ctr" rotWithShape="0">
                    <a:srgbClr val="000000">
                      <a:alpha val="0"/>
                    </a:srgbClr>
                  </a:outerShdw>
                </a:effectLst>
              </a:rPr>
              <a:t>(Line in) sind für </a:t>
            </a:r>
            <a:r>
              <a:rPr lang="de-DE" sz="2000" b="1" dirty="0">
                <a:solidFill>
                  <a:schemeClr val="bg1"/>
                </a:solidFill>
                <a:effectLst>
                  <a:outerShdw blurRad="50800" dist="50800" dir="5400000" algn="ctr" rotWithShape="0">
                    <a:srgbClr val="000000">
                      <a:alpha val="0"/>
                    </a:srgbClr>
                  </a:outerShdw>
                </a:effectLst>
              </a:rPr>
              <a:t>Audioeinspielung</a:t>
            </a:r>
            <a:r>
              <a:rPr lang="de-DE" sz="2000" dirty="0">
                <a:solidFill>
                  <a:schemeClr val="bg1"/>
                </a:solidFill>
                <a:effectLst>
                  <a:outerShdw blurRad="50800" dist="50800" dir="5400000" algn="ctr" rotWithShape="0">
                    <a:srgbClr val="000000">
                      <a:alpha val="0"/>
                    </a:srgbClr>
                  </a:outerShdw>
                </a:effectLst>
              </a:rPr>
              <a:t> vorgesehen. </a:t>
            </a:r>
            <a:br>
              <a:rPr lang="de-DE" sz="2000" dirty="0">
                <a:solidFill>
                  <a:schemeClr val="bg1"/>
                </a:solidFill>
                <a:effectLst>
                  <a:outerShdw blurRad="50800" dist="50800" dir="5400000" algn="ctr" rotWithShape="0">
                    <a:srgbClr val="000000">
                      <a:alpha val="0"/>
                    </a:srgbClr>
                  </a:outerShdw>
                </a:effectLst>
              </a:rPr>
            </a:br>
            <a:r>
              <a:rPr lang="de-DE" sz="2000" dirty="0">
                <a:solidFill>
                  <a:schemeClr val="bg1"/>
                </a:solidFill>
                <a:effectLst>
                  <a:outerShdw blurRad="50800" dist="50800" dir="5400000" algn="ctr" rotWithShape="0">
                    <a:srgbClr val="000000">
                      <a:alpha val="0"/>
                    </a:srgbClr>
                  </a:outerShdw>
                </a:effectLst>
              </a:rPr>
              <a:t>Dies kann im Altarraum eingespeist werden,  </a:t>
            </a:r>
            <a:br>
              <a:rPr lang="de-DE" sz="2000" dirty="0">
                <a:solidFill>
                  <a:schemeClr val="bg1"/>
                </a:solidFill>
                <a:effectLst>
                  <a:outerShdw blurRad="50800" dist="50800" dir="5400000" algn="ctr" rotWithShape="0">
                    <a:srgbClr val="000000">
                      <a:alpha val="0"/>
                    </a:srgbClr>
                  </a:outerShdw>
                </a:effectLst>
              </a:rPr>
            </a:br>
            <a:r>
              <a:rPr lang="de-DE" sz="2000" b="1" dirty="0">
                <a:solidFill>
                  <a:schemeClr val="bg1"/>
                </a:solidFill>
                <a:effectLst>
                  <a:outerShdw blurRad="50800" dist="50800" dir="5400000" algn="ctr" rotWithShape="0">
                    <a:srgbClr val="000000">
                      <a:alpha val="0"/>
                    </a:srgbClr>
                  </a:outerShdw>
                </a:effectLst>
              </a:rPr>
              <a:t>oder</a:t>
            </a:r>
            <a:r>
              <a:rPr lang="de-DE" sz="2000" dirty="0">
                <a:solidFill>
                  <a:schemeClr val="bg1"/>
                </a:solidFill>
                <a:effectLst>
                  <a:outerShdw blurRad="50800" dist="50800" dir="5400000" algn="ctr" rotWithShape="0">
                    <a:srgbClr val="000000">
                      <a:alpha val="0"/>
                    </a:srgbClr>
                  </a:outerShdw>
                </a:effectLst>
              </a:rPr>
              <a:t> wenn man die beiden Stecker bei 11/12 am Mischpult rauszieht kann man hier </a:t>
            </a:r>
            <a:br>
              <a:rPr lang="de-DE" sz="2000" dirty="0">
                <a:solidFill>
                  <a:schemeClr val="bg1"/>
                </a:solidFill>
                <a:effectLst>
                  <a:outerShdw blurRad="50800" dist="50800" dir="5400000" algn="ctr" rotWithShape="0">
                    <a:srgbClr val="000000">
                      <a:alpha val="0"/>
                    </a:srgbClr>
                  </a:outerShdw>
                </a:effectLst>
              </a:rPr>
            </a:br>
            <a:r>
              <a:rPr lang="de-DE" sz="1900" dirty="0">
                <a:solidFill>
                  <a:schemeClr val="bg1"/>
                </a:solidFill>
                <a:effectLst>
                  <a:outerShdw blurRad="50800" dist="50800" dir="5400000" algn="ctr" rotWithShape="0">
                    <a:srgbClr val="000000">
                      <a:alpha val="0"/>
                    </a:srgbClr>
                  </a:outerShdw>
                </a:effectLst>
              </a:rPr>
              <a:t>(s. Bild oben)</a:t>
            </a:r>
            <a:r>
              <a:rPr lang="de-DE" sz="2000" dirty="0">
                <a:solidFill>
                  <a:schemeClr val="bg1"/>
                </a:solidFill>
                <a:effectLst>
                  <a:outerShdw blurRad="50800" dist="50800" dir="5400000" algn="ctr" rotWithShape="0">
                    <a:srgbClr val="000000">
                      <a:alpha val="0"/>
                    </a:srgbClr>
                  </a:outerShdw>
                </a:effectLst>
              </a:rPr>
              <a:t> Audio-Player oder </a:t>
            </a:r>
            <a:r>
              <a:rPr lang="de-DE" sz="2000" b="1" dirty="0">
                <a:solidFill>
                  <a:schemeClr val="bg1"/>
                </a:solidFill>
                <a:effectLst>
                  <a:outerShdw blurRad="50800" dist="50800" dir="5400000" algn="ctr" rotWithShape="0">
                    <a:srgbClr val="000000">
                      <a:alpha val="0"/>
                    </a:srgbClr>
                  </a:outerShdw>
                </a:effectLst>
              </a:rPr>
              <a:t>zweites Laptop</a:t>
            </a:r>
            <a:r>
              <a:rPr lang="de-DE" sz="2000" dirty="0">
                <a:solidFill>
                  <a:schemeClr val="bg1"/>
                </a:solidFill>
                <a:effectLst>
                  <a:outerShdw blurRad="50800" dist="50800" dir="5400000" algn="ctr" rotWithShape="0">
                    <a:srgbClr val="000000">
                      <a:alpha val="0"/>
                    </a:srgbClr>
                  </a:outerShdw>
                </a:effectLst>
              </a:rPr>
              <a:t> anschließen.</a:t>
            </a:r>
            <a:br>
              <a:rPr lang="de-DE" sz="2000" dirty="0">
                <a:solidFill>
                  <a:schemeClr val="bg1"/>
                </a:solidFill>
                <a:effectLst>
                  <a:outerShdw blurRad="50800" dist="50800" dir="5400000" algn="ctr" rotWithShape="0">
                    <a:srgbClr val="000000">
                      <a:alpha val="0"/>
                    </a:srgbClr>
                  </a:outerShdw>
                </a:effectLst>
              </a:rPr>
            </a:br>
            <a:r>
              <a:rPr lang="de-DE" sz="2000" dirty="0">
                <a:solidFill>
                  <a:schemeClr val="bg1"/>
                </a:solidFill>
                <a:effectLst>
                  <a:outerShdw blurRad="50800" dist="50800" dir="5400000" algn="ctr" rotWithShape="0">
                    <a:srgbClr val="000000">
                      <a:alpha val="0"/>
                    </a:srgbClr>
                  </a:outerShdw>
                </a:effectLst>
              </a:rPr>
              <a:t>(Kabel liegt beim Laptop unten im Schrank.)</a:t>
            </a:r>
            <a:br>
              <a:rPr lang="de-DE" sz="2000" dirty="0">
                <a:solidFill>
                  <a:schemeClr val="bg1"/>
                </a:solidFill>
                <a:effectLst>
                  <a:outerShdw blurRad="50800" dist="50800" dir="5400000" algn="ctr" rotWithShape="0">
                    <a:srgbClr val="000000">
                      <a:alpha val="0"/>
                    </a:srgbClr>
                  </a:outerShdw>
                </a:effectLst>
              </a:rPr>
            </a:br>
            <a:br>
              <a:rPr lang="de-DE" sz="2000" dirty="0">
                <a:solidFill>
                  <a:schemeClr val="bg1"/>
                </a:solidFill>
                <a:effectLst>
                  <a:outerShdw blurRad="50800" dist="50800" dir="5400000" algn="ctr" rotWithShape="0">
                    <a:srgbClr val="000000">
                      <a:alpha val="0"/>
                    </a:srgbClr>
                  </a:outerShdw>
                </a:effectLst>
              </a:rPr>
            </a:br>
            <a:r>
              <a:rPr lang="de-DE" sz="1600" i="1" dirty="0">
                <a:solidFill>
                  <a:schemeClr val="bg1"/>
                </a:solidFill>
                <a:effectLst>
                  <a:outerShdw blurRad="50800" dist="50800" dir="5400000" algn="ctr" rotWithShape="0">
                    <a:srgbClr val="000000">
                      <a:alpha val="0"/>
                    </a:srgbClr>
                  </a:outerShdw>
                </a:effectLst>
              </a:rPr>
              <a:t>(Für Bild-Übertragung auf </a:t>
            </a:r>
            <a:r>
              <a:rPr lang="de-DE" sz="1600" i="1" dirty="0" err="1">
                <a:solidFill>
                  <a:schemeClr val="bg1"/>
                </a:solidFill>
                <a:effectLst>
                  <a:outerShdw blurRad="50800" dist="50800" dir="5400000" algn="ctr" rotWithShape="0">
                    <a:srgbClr val="000000">
                      <a:alpha val="0"/>
                    </a:srgbClr>
                  </a:outerShdw>
                </a:effectLst>
              </a:rPr>
              <a:t>Beamer</a:t>
            </a:r>
            <a:r>
              <a:rPr lang="de-DE" sz="1600" i="1" dirty="0">
                <a:solidFill>
                  <a:schemeClr val="bg1"/>
                </a:solidFill>
                <a:effectLst>
                  <a:outerShdw blurRad="50800" dist="50800" dir="5400000" algn="ctr" rotWithShape="0">
                    <a:srgbClr val="000000">
                      <a:alpha val="0"/>
                    </a:srgbClr>
                  </a:outerShdw>
                </a:effectLst>
              </a:rPr>
              <a:t> liegt rechts neben Mischpult VGA-Kabel bereit – Bei </a:t>
            </a:r>
            <a:r>
              <a:rPr lang="de-DE" sz="1600" i="1" dirty="0" err="1">
                <a:solidFill>
                  <a:schemeClr val="bg1"/>
                </a:solidFill>
                <a:effectLst>
                  <a:outerShdw blurRad="50800" dist="50800" dir="5400000" algn="ctr" rotWithShape="0">
                    <a:srgbClr val="000000">
                      <a:alpha val="0"/>
                    </a:srgbClr>
                  </a:outerShdw>
                </a:effectLst>
              </a:rPr>
              <a:t>Beamer</a:t>
            </a:r>
            <a:r>
              <a:rPr lang="de-DE" sz="1600" i="1" dirty="0">
                <a:solidFill>
                  <a:schemeClr val="bg1"/>
                </a:solidFill>
                <a:effectLst>
                  <a:outerShdw blurRad="50800" dist="50800" dir="5400000" algn="ctr" rotWithShape="0">
                    <a:srgbClr val="000000">
                      <a:alpha val="0"/>
                    </a:srgbClr>
                  </a:outerShdw>
                </a:effectLst>
              </a:rPr>
              <a:t>-Fernbedienung „Analog 1“)</a:t>
            </a:r>
            <a:endParaRPr lang="de-DE" sz="2000" dirty="0">
              <a:solidFill>
                <a:schemeClr val="bg1"/>
              </a:solidFill>
              <a:effectLst>
                <a:outerShdw blurRad="50800" dist="50800" dir="5400000" algn="ctr" rotWithShape="0">
                  <a:srgbClr val="000000">
                    <a:alpha val="0"/>
                  </a:srgbClr>
                </a:outerShdw>
              </a:effectLst>
            </a:endParaRPr>
          </a:p>
        </p:txBody>
      </p:sp>
      <p:pic>
        <p:nvPicPr>
          <p:cNvPr id="5" name="Grafik 4"/>
          <p:cNvPicPr>
            <a:picLocks noChangeAspect="1"/>
          </p:cNvPicPr>
          <p:nvPr/>
        </p:nvPicPr>
        <p:blipFill rotWithShape="1">
          <a:blip r:embed="rId4" cstate="print">
            <a:extLst>
              <a:ext uri="{28A0092B-C50C-407E-A947-70E740481C1C}">
                <a14:useLocalDpi xmlns:a14="http://schemas.microsoft.com/office/drawing/2010/main" val="0"/>
              </a:ext>
            </a:extLst>
          </a:blip>
          <a:srcRect l="10138" r="12822"/>
          <a:stretch/>
        </p:blipFill>
        <p:spPr>
          <a:xfrm>
            <a:off x="7251701" y="953715"/>
            <a:ext cx="4140200" cy="2267202"/>
          </a:xfrm>
          <a:prstGeom prst="rect">
            <a:avLst/>
          </a:prstGeom>
        </p:spPr>
      </p:pic>
      <p:sp>
        <p:nvSpPr>
          <p:cNvPr id="7" name="Pfeil nach unten 6"/>
          <p:cNvSpPr/>
          <p:nvPr/>
        </p:nvSpPr>
        <p:spPr>
          <a:xfrm rot="1849523">
            <a:off x="9830758" y="927709"/>
            <a:ext cx="427636" cy="1138744"/>
          </a:xfrm>
          <a:prstGeom prst="downArrow">
            <a:avLst/>
          </a:prstGeom>
          <a:solidFill>
            <a:schemeClr val="tx1">
              <a:lumMod val="85000"/>
            </a:schemeClr>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de-DE" sz="900" dirty="0">
                <a:solidFill>
                  <a:srgbClr val="C00000"/>
                </a:solidFill>
              </a:rPr>
              <a:t>Regler für Laptop</a:t>
            </a:r>
          </a:p>
        </p:txBody>
      </p:sp>
      <p:pic>
        <p:nvPicPr>
          <p:cNvPr id="9" name="Grafik 8"/>
          <p:cNvPicPr>
            <a:picLocks noChangeAspect="1"/>
          </p:cNvPicPr>
          <p:nvPr/>
        </p:nvPicPr>
        <p:blipFill rotWithShape="1">
          <a:blip r:embed="rId5" cstate="print">
            <a:extLst>
              <a:ext uri="{BEBA8EAE-BF5A-486C-A8C5-ECC9F3942E4B}">
                <a14:imgProps xmlns:a14="http://schemas.microsoft.com/office/drawing/2010/main">
                  <a14:imgLayer r:embed="rId6">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rcRect l="54178" r="29890"/>
          <a:stretch/>
        </p:blipFill>
        <p:spPr>
          <a:xfrm>
            <a:off x="10210802" y="3272136"/>
            <a:ext cx="1181101" cy="3127444"/>
          </a:xfrm>
          <a:prstGeom prst="rect">
            <a:avLst/>
          </a:prstGeom>
        </p:spPr>
      </p:pic>
      <p:pic>
        <p:nvPicPr>
          <p:cNvPr id="6" name="1 Du bist ewig.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cstate="print"/>
          <a:stretch>
            <a:fillRect/>
          </a:stretch>
        </p:blipFill>
        <p:spPr>
          <a:xfrm>
            <a:off x="5295015" y="2552700"/>
            <a:ext cx="812800" cy="609600"/>
          </a:xfrm>
          <a:prstGeom prst="rect">
            <a:avLst/>
          </a:prstGeom>
        </p:spPr>
      </p:pic>
      <p:sp>
        <p:nvSpPr>
          <p:cNvPr id="8" name="Ellipse 7"/>
          <p:cNvSpPr/>
          <p:nvPr/>
        </p:nvSpPr>
        <p:spPr>
          <a:xfrm>
            <a:off x="8648700" y="935494"/>
            <a:ext cx="685800" cy="104570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Pfeil nach unten 11"/>
          <p:cNvSpPr/>
          <p:nvPr/>
        </p:nvSpPr>
        <p:spPr>
          <a:xfrm rot="16658985">
            <a:off x="7249972" y="23227"/>
            <a:ext cx="574073" cy="2396824"/>
          </a:xfrm>
          <a:prstGeom prst="downArrow">
            <a:avLst/>
          </a:prstGeom>
          <a:solidFill>
            <a:schemeClr val="tx1">
              <a:lumMod val="85000"/>
            </a:schemeClr>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de-DE" sz="900" dirty="0">
                <a:solidFill>
                  <a:srgbClr val="C00000"/>
                </a:solidFill>
              </a:rPr>
              <a:t>Hier zweites bzw. externes Laptop anstecken</a:t>
            </a:r>
          </a:p>
        </p:txBody>
      </p:sp>
      <p:sp>
        <p:nvSpPr>
          <p:cNvPr id="13" name="Pfeil nach unten 12"/>
          <p:cNvSpPr/>
          <p:nvPr/>
        </p:nvSpPr>
        <p:spPr>
          <a:xfrm flipV="1">
            <a:off x="10566403" y="6399580"/>
            <a:ext cx="469899" cy="36317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4" name="Grafik 13"/>
          <p:cNvPicPr>
            <a:picLocks noChangeAspect="1"/>
          </p:cNvPicPr>
          <p:nvPr/>
        </p:nvPicPr>
        <p:blipFill rotWithShape="1">
          <a:blip r:embed="rId8" cstate="print">
            <a:extLst>
              <a:ext uri="{28A0092B-C50C-407E-A947-70E740481C1C}">
                <a14:useLocalDpi xmlns:a14="http://schemas.microsoft.com/office/drawing/2010/main" val="0"/>
              </a:ext>
            </a:extLst>
          </a:blip>
          <a:srcRect l="41250" r="17515" b="31296"/>
          <a:stretch/>
        </p:blipFill>
        <p:spPr>
          <a:xfrm rot="5400000">
            <a:off x="7590672" y="2986331"/>
            <a:ext cx="2290466" cy="2862080"/>
          </a:xfrm>
          <a:prstGeom prst="rect">
            <a:avLst/>
          </a:prstGeom>
        </p:spPr>
      </p:pic>
      <p:cxnSp>
        <p:nvCxnSpPr>
          <p:cNvPr id="16" name="Gerade Verbindung mit Pfeil 15"/>
          <p:cNvCxnSpPr/>
          <p:nvPr/>
        </p:nvCxnSpPr>
        <p:spPr>
          <a:xfrm>
            <a:off x="6769100" y="4324351"/>
            <a:ext cx="2565400" cy="504825"/>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Gerade Verbindung mit Pfeil 16"/>
          <p:cNvCxnSpPr/>
          <p:nvPr/>
        </p:nvCxnSpPr>
        <p:spPr>
          <a:xfrm>
            <a:off x="6769100" y="4324351"/>
            <a:ext cx="1574800" cy="504825"/>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5036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171"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19</a:t>
            </a:r>
            <a:br>
              <a:rPr lang="de-DE" b="1" dirty="0">
                <a:solidFill>
                  <a:schemeClr val="bg1"/>
                </a:solidFill>
              </a:rPr>
            </a:br>
            <a:r>
              <a:rPr lang="de-DE" b="1" dirty="0">
                <a:solidFill>
                  <a:schemeClr val="bg1"/>
                </a:solidFill>
              </a:rPr>
              <a:t>Richtfunkantenne</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276447" y="1584251"/>
            <a:ext cx="6220046" cy="5034264"/>
          </a:xfrm>
          <a:solidFill>
            <a:schemeClr val="tx1"/>
          </a:solidFill>
        </p:spPr>
        <p:txBody>
          <a:bodyPr>
            <a:normAutofit/>
          </a:bodyPr>
          <a:lstStyle/>
          <a:p>
            <a:r>
              <a:rPr lang="de-DE" dirty="0">
                <a:solidFill>
                  <a:schemeClr val="bg1"/>
                </a:solidFill>
                <a:effectLst>
                  <a:outerShdw blurRad="50800" dist="50800" dir="5400000" algn="ctr" rotWithShape="0">
                    <a:srgbClr val="000000">
                      <a:alpha val="0"/>
                    </a:srgbClr>
                  </a:outerShdw>
                </a:effectLst>
              </a:rPr>
              <a:t>Dachkippfenster öffnen und prüfen, ob alle LEDs an der Richtfunkantenne ein sind. Wenn nicht, Fenster so weit kippen, bis alle LEDs im Balken an sind. Es muss die volle Feldstärke angezeigt werden, sonst funktioniert die Liveübertragung nicht</a:t>
            </a:r>
          </a:p>
          <a:p>
            <a:endParaRPr lang="de-DE" dirty="0">
              <a:solidFill>
                <a:schemeClr val="bg1"/>
              </a:solidFill>
              <a:effectLst>
                <a:outerShdw blurRad="50800" dist="50800" dir="5400000" algn="ctr" rotWithShape="0">
                  <a:srgbClr val="000000">
                    <a:alpha val="0"/>
                  </a:srgbClr>
                </a:outerShdw>
              </a:effectLst>
            </a:endParaRPr>
          </a:p>
        </p:txBody>
      </p:sp>
      <p:pic>
        <p:nvPicPr>
          <p:cNvPr id="6" name="Grafik 5">
            <a:extLst>
              <a:ext uri="{FF2B5EF4-FFF2-40B4-BE49-F238E27FC236}">
                <a16:creationId xmlns:a16="http://schemas.microsoft.com/office/drawing/2014/main" id="{ABA95813-2DD8-429C-8E35-52314C30D833}"/>
              </a:ext>
            </a:extLst>
          </p:cNvPr>
          <p:cNvPicPr>
            <a:picLocks noChangeAspect="1"/>
          </p:cNvPicPr>
          <p:nvPr/>
        </p:nvPicPr>
        <p:blipFill>
          <a:blip r:embed="rId2"/>
          <a:stretch>
            <a:fillRect/>
          </a:stretch>
        </p:blipFill>
        <p:spPr>
          <a:xfrm>
            <a:off x="6979872" y="435340"/>
            <a:ext cx="4433991" cy="5984406"/>
          </a:xfrm>
          <a:prstGeom prst="rect">
            <a:avLst/>
          </a:prstGeom>
        </p:spPr>
      </p:pic>
    </p:spTree>
    <p:extLst>
      <p:ext uri="{BB962C8B-B14F-4D97-AF65-F5344CB8AC3E}">
        <p14:creationId xmlns:p14="http://schemas.microsoft.com/office/powerpoint/2010/main" val="23217825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20</a:t>
            </a:r>
            <a:br>
              <a:rPr lang="de-DE" b="1" dirty="0">
                <a:solidFill>
                  <a:schemeClr val="bg1"/>
                </a:solidFill>
              </a:rPr>
            </a:br>
            <a:r>
              <a:rPr lang="de-DE" b="1" dirty="0" err="1">
                <a:solidFill>
                  <a:schemeClr val="bg1"/>
                </a:solidFill>
              </a:rPr>
              <a:t>PreChurchCheck</a:t>
            </a:r>
            <a:r>
              <a:rPr lang="de-DE" b="1" dirty="0">
                <a:solidFill>
                  <a:schemeClr val="bg1"/>
                </a:solidFill>
              </a:rPr>
              <a:t> </a:t>
            </a:r>
            <a:r>
              <a:rPr lang="de-DE" b="1" dirty="0" err="1">
                <a:solidFill>
                  <a:schemeClr val="bg1"/>
                </a:solidFill>
              </a:rPr>
              <a:t>done</a:t>
            </a:r>
            <a:endParaRPr lang="de-DE" b="1" dirty="0">
              <a:solidFill>
                <a:schemeClr val="bg1"/>
              </a:solidFill>
            </a:endParaRP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276447" y="1584251"/>
            <a:ext cx="6220046" cy="5034264"/>
          </a:xfrm>
          <a:solidFill>
            <a:schemeClr val="tx1"/>
          </a:solidFill>
        </p:spPr>
        <p:txBody>
          <a:bodyPr>
            <a:normAutofit fontScale="92500" lnSpcReduction="20000"/>
          </a:bodyPr>
          <a:lstStyle/>
          <a:p>
            <a:r>
              <a:rPr lang="de-DE" dirty="0">
                <a:solidFill>
                  <a:schemeClr val="bg1"/>
                </a:solidFill>
                <a:effectLst>
                  <a:outerShdw blurRad="50800" dist="50800" dir="5400000" algn="ctr" rotWithShape="0">
                    <a:srgbClr val="000000">
                      <a:alpha val="0"/>
                    </a:srgbClr>
                  </a:outerShdw>
                </a:effectLst>
              </a:rPr>
              <a:t>Nach Beenden des </a:t>
            </a:r>
            <a:r>
              <a:rPr lang="de-DE" dirty="0" err="1">
                <a:solidFill>
                  <a:schemeClr val="bg1"/>
                </a:solidFill>
                <a:effectLst>
                  <a:outerShdw blurRad="50800" dist="50800" dir="5400000" algn="ctr" rotWithShape="0">
                    <a:srgbClr val="000000">
                      <a:alpha val="0"/>
                    </a:srgbClr>
                  </a:outerShdw>
                </a:effectLst>
              </a:rPr>
              <a:t>PreChurchCheck</a:t>
            </a:r>
            <a:r>
              <a:rPr lang="de-DE" dirty="0">
                <a:solidFill>
                  <a:schemeClr val="bg1"/>
                </a:solidFill>
                <a:effectLst>
                  <a:outerShdw blurRad="50800" dist="50800" dir="5400000" algn="ctr" rotWithShape="0">
                    <a:srgbClr val="000000">
                      <a:alpha val="0"/>
                    </a:srgbClr>
                  </a:outerShdw>
                </a:effectLst>
              </a:rPr>
              <a:t>, Präsentation des Gottesdienstes öffnen und dort Diashow mit </a:t>
            </a:r>
            <a:r>
              <a:rPr lang="de-DE" dirty="0" err="1">
                <a:solidFill>
                  <a:schemeClr val="bg1"/>
                </a:solidFill>
                <a:effectLst>
                  <a:outerShdw blurRad="50800" dist="50800" dir="5400000" algn="ctr" rotWithShape="0">
                    <a:srgbClr val="000000">
                      <a:alpha val="0"/>
                    </a:srgbClr>
                  </a:outerShdw>
                </a:effectLst>
              </a:rPr>
              <a:t>Contdowntimer</a:t>
            </a:r>
            <a:r>
              <a:rPr lang="de-DE" dirty="0">
                <a:solidFill>
                  <a:schemeClr val="bg1"/>
                </a:solidFill>
                <a:effectLst>
                  <a:outerShdw blurRad="50800" dist="50800" dir="5400000" algn="ctr" rotWithShape="0">
                    <a:srgbClr val="000000">
                      <a:alpha val="0"/>
                    </a:srgbClr>
                  </a:outerShdw>
                </a:effectLst>
              </a:rPr>
              <a:t> starten.</a:t>
            </a:r>
          </a:p>
          <a:p>
            <a:r>
              <a:rPr lang="de-DE" dirty="0" err="1">
                <a:solidFill>
                  <a:schemeClr val="bg1"/>
                </a:solidFill>
                <a:effectLst>
                  <a:outerShdw blurRad="50800" dist="50800" dir="5400000" algn="ctr" rotWithShape="0">
                    <a:srgbClr val="000000">
                      <a:alpha val="0"/>
                    </a:srgbClr>
                  </a:outerShdw>
                </a:effectLst>
              </a:rPr>
              <a:t>Ultrastream</a:t>
            </a:r>
            <a:r>
              <a:rPr lang="de-DE" dirty="0">
                <a:solidFill>
                  <a:schemeClr val="bg1"/>
                </a:solidFill>
                <a:effectLst>
                  <a:outerShdw blurRad="50800" dist="50800" dir="5400000" algn="ctr" rotWithShape="0">
                    <a:srgbClr val="000000">
                      <a:alpha val="0"/>
                    </a:srgbClr>
                  </a:outerShdw>
                </a:effectLst>
              </a:rPr>
              <a:t> </a:t>
            </a:r>
            <a:r>
              <a:rPr lang="de-DE" dirty="0" err="1">
                <a:solidFill>
                  <a:schemeClr val="bg1"/>
                </a:solidFill>
                <a:effectLst>
                  <a:outerShdw blurRad="50800" dist="50800" dir="5400000" algn="ctr" rotWithShape="0">
                    <a:srgbClr val="000000">
                      <a:alpha val="0"/>
                    </a:srgbClr>
                  </a:outerShdw>
                </a:effectLst>
              </a:rPr>
              <a:t>Livestream</a:t>
            </a:r>
            <a:r>
              <a:rPr lang="de-DE" dirty="0">
                <a:solidFill>
                  <a:schemeClr val="bg1"/>
                </a:solidFill>
                <a:effectLst>
                  <a:outerShdw blurRad="50800" dist="50800" dir="5400000" algn="ctr" rotWithShape="0">
                    <a:srgbClr val="000000">
                      <a:alpha val="0"/>
                    </a:srgbClr>
                  </a:outerShdw>
                </a:effectLst>
              </a:rPr>
              <a:t> und Backup starten, dazu Grüne und Rote Taste </a:t>
            </a:r>
            <a:r>
              <a:rPr lang="de-DE" b="1" dirty="0">
                <a:solidFill>
                  <a:srgbClr val="FF0000"/>
                </a:solidFill>
                <a:effectLst>
                  <a:outerShdw blurRad="50800" dist="50800" dir="5400000" algn="ctr" rotWithShape="0">
                    <a:srgbClr val="000000">
                      <a:alpha val="0"/>
                    </a:srgbClr>
                  </a:outerShdw>
                </a:effectLst>
              </a:rPr>
              <a:t>kurz!!! </a:t>
            </a:r>
            <a:r>
              <a:rPr lang="de-DE" dirty="0">
                <a:solidFill>
                  <a:schemeClr val="bg1"/>
                </a:solidFill>
                <a:effectLst>
                  <a:outerShdw blurRad="50800" dist="50800" dir="5400000" algn="ctr" rotWithShape="0">
                    <a:srgbClr val="000000">
                      <a:alpha val="0"/>
                    </a:srgbClr>
                  </a:outerShdw>
                </a:effectLst>
              </a:rPr>
              <a:t>betätigen</a:t>
            </a:r>
          </a:p>
          <a:p>
            <a:r>
              <a:rPr lang="de-DE" dirty="0">
                <a:solidFill>
                  <a:schemeClr val="bg1"/>
                </a:solidFill>
                <a:effectLst>
                  <a:outerShdw blurRad="50800" dist="50800" dir="5400000" algn="ctr" rotWithShape="0">
                    <a:srgbClr val="000000">
                      <a:alpha val="0"/>
                    </a:srgbClr>
                  </a:outerShdw>
                </a:effectLst>
              </a:rPr>
              <a:t>In der Diashow mit </a:t>
            </a:r>
            <a:r>
              <a:rPr lang="de-DE" dirty="0" err="1">
                <a:solidFill>
                  <a:schemeClr val="bg1"/>
                </a:solidFill>
                <a:effectLst>
                  <a:outerShdw blurRad="50800" dist="50800" dir="5400000" algn="ctr" rotWithShape="0">
                    <a:srgbClr val="000000">
                      <a:alpha val="0"/>
                    </a:srgbClr>
                  </a:outerShdw>
                </a:effectLst>
              </a:rPr>
              <a:t>Countdowntimer</a:t>
            </a:r>
            <a:r>
              <a:rPr lang="de-DE" dirty="0">
                <a:solidFill>
                  <a:schemeClr val="bg1"/>
                </a:solidFill>
                <a:effectLst>
                  <a:outerShdw blurRad="50800" dist="50800" dir="5400000" algn="ctr" rotWithShape="0">
                    <a:srgbClr val="000000">
                      <a:alpha val="0"/>
                    </a:srgbClr>
                  </a:outerShdw>
                </a:effectLst>
              </a:rPr>
              <a:t> ist links unten ein rotes</a:t>
            </a:r>
            <a:r>
              <a:rPr lang="de-DE" b="1" dirty="0">
                <a:solidFill>
                  <a:srgbClr val="FF0000"/>
                </a:solidFill>
                <a:effectLst>
                  <a:outerShdw blurRad="50800" dist="50800" dir="5400000" algn="ctr" rotWithShape="0">
                    <a:srgbClr val="000000">
                      <a:alpha val="0"/>
                    </a:srgbClr>
                  </a:outerShdw>
                </a:effectLst>
              </a:rPr>
              <a:t> I</a:t>
            </a:r>
            <a:r>
              <a:rPr lang="de-DE" dirty="0">
                <a:solidFill>
                  <a:schemeClr val="bg1"/>
                </a:solidFill>
                <a:effectLst>
                  <a:outerShdw blurRad="50800" dist="50800" dir="5400000" algn="ctr" rotWithShape="0">
                    <a:srgbClr val="000000">
                      <a:alpha val="0"/>
                    </a:srgbClr>
                  </a:outerShdw>
                </a:effectLst>
              </a:rPr>
              <a:t>, dies verschwindet, wenn der </a:t>
            </a:r>
            <a:r>
              <a:rPr lang="de-DE" dirty="0" err="1">
                <a:solidFill>
                  <a:schemeClr val="bg1"/>
                </a:solidFill>
                <a:effectLst>
                  <a:outerShdw blurRad="50800" dist="50800" dir="5400000" algn="ctr" rotWithShape="0">
                    <a:srgbClr val="000000">
                      <a:alpha val="0"/>
                    </a:srgbClr>
                  </a:outerShdw>
                </a:effectLst>
              </a:rPr>
              <a:t>Livestream</a:t>
            </a:r>
            <a:r>
              <a:rPr lang="de-DE" dirty="0">
                <a:solidFill>
                  <a:schemeClr val="bg1"/>
                </a:solidFill>
                <a:effectLst>
                  <a:outerShdw blurRad="50800" dist="50800" dir="5400000" algn="ctr" rotWithShape="0">
                    <a:srgbClr val="000000">
                      <a:alpha val="0"/>
                    </a:srgbClr>
                  </a:outerShdw>
                </a:effectLst>
              </a:rPr>
              <a:t> in </a:t>
            </a:r>
            <a:r>
              <a:rPr lang="de-DE" dirty="0" err="1">
                <a:solidFill>
                  <a:schemeClr val="bg1"/>
                </a:solidFill>
                <a:effectLst>
                  <a:outerShdw blurRad="50800" dist="50800" dir="5400000" algn="ctr" rotWithShape="0">
                    <a:srgbClr val="000000">
                      <a:alpha val="0"/>
                    </a:srgbClr>
                  </a:outerShdw>
                </a:effectLst>
              </a:rPr>
              <a:t>youtube</a:t>
            </a:r>
            <a:r>
              <a:rPr lang="de-DE" dirty="0">
                <a:solidFill>
                  <a:schemeClr val="bg1"/>
                </a:solidFill>
                <a:effectLst>
                  <a:outerShdw blurRad="50800" dist="50800" dir="5400000" algn="ctr" rotWithShape="0">
                    <a:srgbClr val="000000">
                      <a:alpha val="0"/>
                    </a:srgbClr>
                  </a:outerShdw>
                </a:effectLst>
              </a:rPr>
              <a:t> gestartet und öffentlich ist. Es kann bis zu einer Minute zwischen Start </a:t>
            </a:r>
            <a:r>
              <a:rPr lang="de-DE" dirty="0" err="1">
                <a:solidFill>
                  <a:schemeClr val="bg1"/>
                </a:solidFill>
                <a:effectLst>
                  <a:outerShdw blurRad="50800" dist="50800" dir="5400000" algn="ctr" rotWithShape="0">
                    <a:srgbClr val="000000">
                      <a:alpha val="0"/>
                    </a:srgbClr>
                  </a:outerShdw>
                </a:effectLst>
              </a:rPr>
              <a:t>Livestream</a:t>
            </a:r>
            <a:r>
              <a:rPr lang="de-DE" dirty="0">
                <a:solidFill>
                  <a:schemeClr val="bg1"/>
                </a:solidFill>
                <a:effectLst>
                  <a:outerShdw blurRad="50800" dist="50800" dir="5400000" algn="ctr" rotWithShape="0">
                    <a:srgbClr val="000000">
                      <a:alpha val="0"/>
                    </a:srgbClr>
                  </a:outerShdw>
                </a:effectLst>
              </a:rPr>
              <a:t> mit grünem Button und Verschwinden des roten </a:t>
            </a:r>
            <a:r>
              <a:rPr lang="de-DE" b="1" dirty="0">
                <a:solidFill>
                  <a:srgbClr val="FF0000"/>
                </a:solidFill>
                <a:effectLst>
                  <a:outerShdw blurRad="50800" dist="50800" dir="5400000" algn="ctr" rotWithShape="0">
                    <a:srgbClr val="000000">
                      <a:alpha val="0"/>
                    </a:srgbClr>
                  </a:outerShdw>
                </a:effectLst>
              </a:rPr>
              <a:t>I</a:t>
            </a:r>
            <a:r>
              <a:rPr lang="de-DE" dirty="0">
                <a:solidFill>
                  <a:schemeClr val="bg1"/>
                </a:solidFill>
                <a:effectLst>
                  <a:outerShdw blurRad="50800" dist="50800" dir="5400000" algn="ctr" rotWithShape="0">
                    <a:srgbClr val="000000">
                      <a:alpha val="0"/>
                    </a:srgbClr>
                  </a:outerShdw>
                </a:effectLst>
              </a:rPr>
              <a:t> vergehen. Die Anzeige verschwindet nicht, wenn der Stream private ist!!!</a:t>
            </a:r>
          </a:p>
          <a:p>
            <a:endParaRPr lang="de-DE" dirty="0">
              <a:solidFill>
                <a:schemeClr val="bg1"/>
              </a:solidFill>
              <a:effectLst>
                <a:outerShdw blurRad="50800" dist="50800" dir="5400000" algn="ctr" rotWithShape="0">
                  <a:srgbClr val="000000">
                    <a:alpha val="0"/>
                  </a:srgbClr>
                </a:outerShdw>
              </a:effectLst>
            </a:endParaRPr>
          </a:p>
        </p:txBody>
      </p:sp>
      <p:pic>
        <p:nvPicPr>
          <p:cNvPr id="4099" name="Picture 3"/>
          <p:cNvPicPr>
            <a:picLocks noChangeAspect="1" noChangeArrowheads="1"/>
          </p:cNvPicPr>
          <p:nvPr/>
        </p:nvPicPr>
        <p:blipFill>
          <a:blip r:embed="rId2"/>
          <a:srcRect/>
          <a:stretch>
            <a:fillRect/>
          </a:stretch>
        </p:blipFill>
        <p:spPr bwMode="auto">
          <a:xfrm>
            <a:off x="8152071" y="147640"/>
            <a:ext cx="3767027" cy="4000454"/>
          </a:xfrm>
          <a:prstGeom prst="rect">
            <a:avLst/>
          </a:prstGeom>
          <a:noFill/>
          <a:ln w="9525">
            <a:noFill/>
            <a:miter lim="800000"/>
            <a:headEnd/>
            <a:tailEnd/>
          </a:ln>
          <a:effectLst/>
        </p:spPr>
      </p:pic>
      <p:pic>
        <p:nvPicPr>
          <p:cNvPr id="4098" name="Picture 2"/>
          <p:cNvPicPr>
            <a:picLocks noChangeAspect="1" noChangeArrowheads="1"/>
          </p:cNvPicPr>
          <p:nvPr/>
        </p:nvPicPr>
        <p:blipFill>
          <a:blip r:embed="rId3"/>
          <a:srcRect/>
          <a:stretch>
            <a:fillRect/>
          </a:stretch>
        </p:blipFill>
        <p:spPr bwMode="auto">
          <a:xfrm>
            <a:off x="6510376" y="3505864"/>
            <a:ext cx="5681624" cy="3224545"/>
          </a:xfrm>
          <a:prstGeom prst="rect">
            <a:avLst/>
          </a:prstGeom>
          <a:noFill/>
          <a:ln w="9525">
            <a:noFill/>
            <a:miter lim="800000"/>
            <a:headEnd/>
            <a:tailEnd/>
          </a:ln>
          <a:effectLst/>
        </p:spPr>
      </p:pic>
    </p:spTree>
    <p:extLst>
      <p:ext uri="{BB962C8B-B14F-4D97-AF65-F5344CB8AC3E}">
        <p14:creationId xmlns:p14="http://schemas.microsoft.com/office/powerpoint/2010/main" val="26663777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1  </a:t>
            </a:r>
            <a:br>
              <a:rPr lang="de-DE" b="1" dirty="0">
                <a:solidFill>
                  <a:schemeClr val="bg1"/>
                </a:solidFill>
              </a:rPr>
            </a:br>
            <a:r>
              <a:rPr lang="de-DE" b="1" dirty="0">
                <a:solidFill>
                  <a:schemeClr val="bg1"/>
                </a:solidFill>
              </a:rPr>
              <a:t>Hochlauf</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283027" y="2471058"/>
            <a:ext cx="5664845" cy="4386942"/>
          </a:xfrm>
          <a:solidFill>
            <a:schemeClr val="tx1"/>
          </a:solidFill>
        </p:spPr>
        <p:txBody>
          <a:bodyPr>
            <a:normAutofit/>
          </a:bodyPr>
          <a:lstStyle/>
          <a:p>
            <a:r>
              <a:rPr lang="de-DE" dirty="0">
                <a:solidFill>
                  <a:schemeClr val="bg1"/>
                </a:solidFill>
                <a:effectLst>
                  <a:outerShdw blurRad="50800" dist="50800" dir="5400000" algn="ctr" rotWithShape="0">
                    <a:srgbClr val="000000">
                      <a:alpha val="0"/>
                    </a:srgbClr>
                  </a:outerShdw>
                </a:effectLst>
              </a:rPr>
              <a:t>Schlüsselschalter am Boden rechts des neuen Technikerschrankes für die </a:t>
            </a:r>
            <a:r>
              <a:rPr lang="de-DE" dirty="0" err="1">
                <a:solidFill>
                  <a:schemeClr val="bg1"/>
                </a:solidFill>
                <a:effectLst>
                  <a:outerShdw blurRad="50800" dist="50800" dir="5400000" algn="ctr" rotWithShape="0">
                    <a:srgbClr val="000000">
                      <a:alpha val="0"/>
                    </a:srgbClr>
                  </a:outerShdw>
                </a:effectLst>
              </a:rPr>
              <a:t>JoKi</a:t>
            </a:r>
            <a:r>
              <a:rPr lang="de-DE" dirty="0">
                <a:solidFill>
                  <a:schemeClr val="bg1"/>
                </a:solidFill>
                <a:effectLst>
                  <a:outerShdw blurRad="50800" dist="50800" dir="5400000" algn="ctr" rotWithShape="0">
                    <a:srgbClr val="000000">
                      <a:alpha val="0"/>
                    </a:srgbClr>
                  </a:outerShdw>
                </a:effectLst>
              </a:rPr>
              <a:t> Automation Hardware einschalten und Technikerlaptop hochfahren. </a:t>
            </a:r>
          </a:p>
          <a:p>
            <a:r>
              <a:rPr lang="de-DE" dirty="0">
                <a:solidFill>
                  <a:srgbClr val="FF0000"/>
                </a:solidFill>
                <a:effectLst>
                  <a:outerShdw blurRad="50800" dist="50800" dir="5400000" algn="ctr" rotWithShape="0">
                    <a:srgbClr val="000000">
                      <a:alpha val="0"/>
                    </a:srgbClr>
                  </a:outerShdw>
                </a:effectLst>
              </a:rPr>
              <a:t>Die </a:t>
            </a:r>
            <a:r>
              <a:rPr lang="de-DE" dirty="0" err="1">
                <a:solidFill>
                  <a:srgbClr val="FF0000"/>
                </a:solidFill>
                <a:effectLst>
                  <a:outerShdw blurRad="50800" dist="50800" dir="5400000" algn="ctr" rotWithShape="0">
                    <a:srgbClr val="000000">
                      <a:alpha val="0"/>
                    </a:srgbClr>
                  </a:outerShdw>
                </a:effectLst>
              </a:rPr>
              <a:t>JoKi</a:t>
            </a:r>
            <a:r>
              <a:rPr lang="de-DE" dirty="0">
                <a:solidFill>
                  <a:srgbClr val="FF0000"/>
                </a:solidFill>
                <a:effectLst>
                  <a:outerShdw blurRad="50800" dist="50800" dir="5400000" algn="ctr" rotWithShape="0">
                    <a:srgbClr val="000000">
                      <a:alpha val="0"/>
                    </a:srgbClr>
                  </a:outerShdw>
                </a:effectLst>
              </a:rPr>
              <a:t> Automation Hardware schaltet über Zeitrelais versetzt ein, das dauert ca. drei Minuten!  </a:t>
            </a:r>
          </a:p>
        </p:txBody>
      </p:sp>
      <p:pic>
        <p:nvPicPr>
          <p:cNvPr id="5" name="Grafik 4">
            <a:extLst>
              <a:ext uri="{FF2B5EF4-FFF2-40B4-BE49-F238E27FC236}">
                <a16:creationId xmlns:a16="http://schemas.microsoft.com/office/drawing/2014/main" id="{356AFFC2-88EE-4250-B9E7-98025E5DF71D}"/>
              </a:ext>
            </a:extLst>
          </p:cNvPr>
          <p:cNvPicPr>
            <a:picLocks noChangeAspect="1"/>
          </p:cNvPicPr>
          <p:nvPr/>
        </p:nvPicPr>
        <p:blipFill>
          <a:blip r:embed="rId2"/>
          <a:stretch>
            <a:fillRect/>
          </a:stretch>
        </p:blipFill>
        <p:spPr>
          <a:xfrm>
            <a:off x="6096000" y="2280481"/>
            <a:ext cx="5132680" cy="2855542"/>
          </a:xfrm>
          <a:prstGeom prst="rect">
            <a:avLst/>
          </a:prstGeom>
        </p:spPr>
      </p:pic>
    </p:spTree>
    <p:extLst>
      <p:ext uri="{BB962C8B-B14F-4D97-AF65-F5344CB8AC3E}">
        <p14:creationId xmlns:p14="http://schemas.microsoft.com/office/powerpoint/2010/main" val="3492199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2  </a:t>
            </a:r>
            <a:br>
              <a:rPr lang="de-DE" b="1" dirty="0">
                <a:solidFill>
                  <a:schemeClr val="bg1"/>
                </a:solidFill>
              </a:rPr>
            </a:br>
            <a:r>
              <a:rPr lang="de-DE" b="1" dirty="0">
                <a:solidFill>
                  <a:schemeClr val="bg1"/>
                </a:solidFill>
              </a:rPr>
              <a:t>Liveübertragung  Sakristei</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68085" y="2471058"/>
            <a:ext cx="5334000" cy="4386942"/>
          </a:xfrm>
          <a:solidFill>
            <a:schemeClr val="tx1"/>
          </a:solidFill>
        </p:spPr>
        <p:txBody>
          <a:bodyPr>
            <a:normAutofit/>
          </a:bodyPr>
          <a:lstStyle/>
          <a:p>
            <a:r>
              <a:rPr lang="de-DE" dirty="0">
                <a:solidFill>
                  <a:schemeClr val="bg1"/>
                </a:solidFill>
                <a:effectLst>
                  <a:outerShdw blurRad="50800" dist="50800" dir="5400000" algn="ctr" rotWithShape="0">
                    <a:srgbClr val="000000">
                      <a:alpha val="0"/>
                    </a:srgbClr>
                  </a:outerShdw>
                </a:effectLst>
              </a:rPr>
              <a:t>Fernsehgerät in der Sakristei sowie HDMI </a:t>
            </a:r>
            <a:r>
              <a:rPr lang="de-DE" dirty="0" err="1">
                <a:solidFill>
                  <a:schemeClr val="bg1"/>
                </a:solidFill>
                <a:effectLst>
                  <a:outerShdw blurRad="50800" dist="50800" dir="5400000" algn="ctr" rotWithShape="0">
                    <a:srgbClr val="000000">
                      <a:alpha val="0"/>
                    </a:srgbClr>
                  </a:outerShdw>
                </a:effectLst>
              </a:rPr>
              <a:t>Extender</a:t>
            </a:r>
            <a:r>
              <a:rPr lang="de-DE" dirty="0">
                <a:solidFill>
                  <a:schemeClr val="bg1"/>
                </a:solidFill>
                <a:effectLst>
                  <a:outerShdw blurRad="50800" dist="50800" dir="5400000" algn="ctr" rotWithShape="0">
                    <a:srgbClr val="000000">
                      <a:alpha val="0"/>
                    </a:srgbClr>
                  </a:outerShdw>
                </a:effectLst>
              </a:rPr>
              <a:t> hinterm Fernsehgerät einschalten.</a:t>
            </a:r>
          </a:p>
          <a:p>
            <a:r>
              <a:rPr lang="de-DE" dirty="0">
                <a:solidFill>
                  <a:schemeClr val="bg1"/>
                </a:solidFill>
                <a:effectLst>
                  <a:outerShdw blurRad="50800" dist="50800" dir="5400000" algn="ctr" rotWithShape="0">
                    <a:srgbClr val="000000">
                      <a:alpha val="0"/>
                    </a:srgbClr>
                  </a:outerShdw>
                </a:effectLst>
              </a:rPr>
              <a:t>Das Fernsehgerät sollte </a:t>
            </a:r>
            <a:r>
              <a:rPr lang="de-DE" dirty="0" err="1">
                <a:solidFill>
                  <a:schemeClr val="bg1"/>
                </a:solidFill>
                <a:effectLst>
                  <a:outerShdw blurRad="50800" dist="50800" dir="5400000" algn="ctr" rotWithShape="0">
                    <a:srgbClr val="000000">
                      <a:alpha val="0"/>
                    </a:srgbClr>
                  </a:outerShdw>
                </a:effectLst>
              </a:rPr>
              <a:t>default</a:t>
            </a:r>
            <a:r>
              <a:rPr lang="de-DE" dirty="0">
                <a:solidFill>
                  <a:schemeClr val="bg1"/>
                </a:solidFill>
                <a:effectLst>
                  <a:outerShdw blurRad="50800" dist="50800" dir="5400000" algn="ctr" rotWithShape="0">
                    <a:srgbClr val="000000">
                      <a:alpha val="0"/>
                    </a:srgbClr>
                  </a:outerShdw>
                </a:effectLst>
              </a:rPr>
              <a:t> auf HDMI 1 stehen. Wenn nicht, über Menü die HDMI Quelle entsprechend umschalten!</a:t>
            </a:r>
          </a:p>
        </p:txBody>
      </p:sp>
      <p:pic>
        <p:nvPicPr>
          <p:cNvPr id="5" name="Grafik 4"/>
          <p:cNvPicPr/>
          <p:nvPr/>
        </p:nvPicPr>
        <p:blipFill>
          <a:blip r:embed="rId2"/>
          <a:srcRect/>
          <a:stretch>
            <a:fillRect/>
          </a:stretch>
        </p:blipFill>
        <p:spPr bwMode="auto">
          <a:xfrm>
            <a:off x="6772017" y="1996576"/>
            <a:ext cx="4156135" cy="3670389"/>
          </a:xfrm>
          <a:prstGeom prst="rect">
            <a:avLst/>
          </a:prstGeom>
          <a:noFill/>
          <a:ln w="9525">
            <a:noFill/>
            <a:miter lim="800000"/>
            <a:headEnd/>
            <a:tailEnd/>
          </a:ln>
        </p:spPr>
      </p:pic>
    </p:spTree>
    <p:extLst>
      <p:ext uri="{BB962C8B-B14F-4D97-AF65-F5344CB8AC3E}">
        <p14:creationId xmlns:p14="http://schemas.microsoft.com/office/powerpoint/2010/main" val="23217825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3  </a:t>
            </a:r>
            <a:br>
              <a:rPr lang="de-DE" b="1" dirty="0">
                <a:solidFill>
                  <a:schemeClr val="bg1"/>
                </a:solidFill>
              </a:rPr>
            </a:br>
            <a:r>
              <a:rPr lang="de-DE" b="1" dirty="0">
                <a:solidFill>
                  <a:schemeClr val="bg1"/>
                </a:solidFill>
              </a:rPr>
              <a:t>Stromversorgung  Verstärker und </a:t>
            </a:r>
            <a:r>
              <a:rPr lang="de-DE" b="1" dirty="0" err="1">
                <a:solidFill>
                  <a:schemeClr val="bg1"/>
                </a:solidFill>
              </a:rPr>
              <a:t>Beamer</a:t>
            </a:r>
            <a:endParaRPr lang="de-DE" b="1" dirty="0">
              <a:solidFill>
                <a:schemeClr val="bg1"/>
              </a:solidFill>
            </a:endParaRP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274483" y="1677722"/>
            <a:ext cx="5334000" cy="4386942"/>
          </a:xfrm>
          <a:solidFill>
            <a:schemeClr val="tx1"/>
          </a:solidFill>
        </p:spPr>
        <p:txBody>
          <a:bodyPr>
            <a:normAutofit lnSpcReduction="10000"/>
          </a:bodyPr>
          <a:lstStyle/>
          <a:p>
            <a:r>
              <a:rPr lang="de-DE" dirty="0">
                <a:solidFill>
                  <a:schemeClr val="bg1"/>
                </a:solidFill>
                <a:effectLst>
                  <a:outerShdw blurRad="50800" dist="50800" dir="5400000" algn="ctr" rotWithShape="0">
                    <a:srgbClr val="000000">
                      <a:alpha val="0"/>
                    </a:srgbClr>
                  </a:outerShdw>
                </a:effectLst>
              </a:rPr>
              <a:t>Sicherung Orgel im Schaltschrank Heizung einschalten (das ist die Stromversorgung für den </a:t>
            </a:r>
            <a:r>
              <a:rPr lang="de-DE" dirty="0" err="1">
                <a:solidFill>
                  <a:schemeClr val="bg1"/>
                </a:solidFill>
                <a:effectLst>
                  <a:outerShdw blurRad="50800" dist="50800" dir="5400000" algn="ctr" rotWithShape="0">
                    <a:srgbClr val="000000">
                      <a:alpha val="0"/>
                    </a:srgbClr>
                  </a:outerShdw>
                </a:effectLst>
              </a:rPr>
              <a:t>Beamer</a:t>
            </a:r>
            <a:r>
              <a:rPr lang="de-DE" dirty="0">
                <a:solidFill>
                  <a:schemeClr val="bg1"/>
                </a:solidFill>
                <a:effectLst>
                  <a:outerShdw blurRad="50800" dist="50800" dir="5400000" algn="ctr" rotWithShape="0">
                    <a:srgbClr val="000000">
                      <a:alpha val="0"/>
                    </a:srgbClr>
                  </a:outerShdw>
                </a:effectLst>
              </a:rPr>
              <a:t>)</a:t>
            </a:r>
          </a:p>
          <a:p>
            <a:r>
              <a:rPr lang="de-DE" dirty="0">
                <a:solidFill>
                  <a:schemeClr val="bg1"/>
                </a:solidFill>
                <a:effectLst>
                  <a:outerShdw blurRad="50800" dist="50800" dir="5400000" algn="ctr" rotWithShape="0">
                    <a:srgbClr val="000000">
                      <a:alpha val="0"/>
                    </a:srgbClr>
                  </a:outerShdw>
                </a:effectLst>
              </a:rPr>
              <a:t>Verstärkeranlage links neben Altar einschalten (hier erst „Anlage“ dann „Steckdosen“). Es müssen dann die drei Displays leuchten.</a:t>
            </a:r>
            <a:br>
              <a:rPr lang="de-DE" sz="1600" dirty="0">
                <a:solidFill>
                  <a:schemeClr val="bg1"/>
                </a:solidFill>
                <a:effectLst>
                  <a:outerShdw blurRad="50800" dist="50800" dir="5400000" algn="ctr" rotWithShape="0">
                    <a:srgbClr val="000000">
                      <a:alpha val="0"/>
                    </a:srgbClr>
                  </a:outerShdw>
                </a:effectLst>
              </a:rPr>
            </a:br>
            <a:r>
              <a:rPr lang="de-DE" sz="1600" dirty="0">
                <a:solidFill>
                  <a:schemeClr val="bg1"/>
                </a:solidFill>
                <a:effectLst>
                  <a:outerShdw blurRad="50800" dist="50800" dir="5400000" algn="ctr" rotWithShape="0">
                    <a:srgbClr val="000000">
                      <a:alpha val="0"/>
                    </a:srgbClr>
                  </a:outerShdw>
                </a:effectLst>
              </a:rPr>
              <a:t>(</a:t>
            </a:r>
            <a:r>
              <a:rPr lang="de-DE" sz="1600" u="sng" dirty="0">
                <a:solidFill>
                  <a:schemeClr val="bg1"/>
                </a:solidFill>
                <a:effectLst>
                  <a:outerShdw blurRad="50800" dist="50800" dir="5400000" algn="ctr" rotWithShape="0">
                    <a:srgbClr val="000000">
                      <a:alpha val="0"/>
                    </a:srgbClr>
                  </a:outerShdw>
                </a:effectLst>
              </a:rPr>
              <a:t>Nur</a:t>
            </a:r>
            <a:r>
              <a:rPr lang="de-DE" sz="1600" dirty="0">
                <a:solidFill>
                  <a:schemeClr val="bg1"/>
                </a:solidFill>
                <a:effectLst>
                  <a:outerShdw blurRad="50800" dist="50800" dir="5400000" algn="ctr" rotWithShape="0">
                    <a:srgbClr val="000000">
                      <a:alpha val="0"/>
                    </a:srgbClr>
                  </a:outerShdw>
                </a:effectLst>
              </a:rPr>
              <a:t> wenn die Displays dunkel bleiben die Knöpfe „Power“ rechts an den </a:t>
            </a:r>
            <a:r>
              <a:rPr lang="de-DE" sz="1600">
                <a:solidFill>
                  <a:schemeClr val="bg1"/>
                </a:solidFill>
                <a:effectLst>
                  <a:outerShdw blurRad="50800" dist="50800" dir="5400000" algn="ctr" rotWithShape="0">
                    <a:srgbClr val="000000">
                      <a:alpha val="0"/>
                    </a:srgbClr>
                  </a:outerShdw>
                </a:effectLst>
              </a:rPr>
              <a:t>Geräten drücken.)</a:t>
            </a:r>
            <a:endParaRPr lang="de-DE" dirty="0">
              <a:solidFill>
                <a:schemeClr val="bg1"/>
              </a:solidFill>
              <a:effectLst>
                <a:outerShdw blurRad="50800" dist="50800" dir="5400000" algn="ctr" rotWithShape="0">
                  <a:srgbClr val="000000">
                    <a:alpha val="0"/>
                  </a:srgbClr>
                </a:outerShdw>
              </a:effectLst>
            </a:endParaRPr>
          </a:p>
          <a:p>
            <a:r>
              <a:rPr lang="de-DE" dirty="0" err="1">
                <a:solidFill>
                  <a:schemeClr val="bg1"/>
                </a:solidFill>
                <a:effectLst>
                  <a:outerShdw blurRad="50800" dist="50800" dir="5400000" algn="ctr" rotWithShape="0">
                    <a:srgbClr val="000000">
                      <a:alpha val="0"/>
                    </a:srgbClr>
                  </a:outerShdw>
                </a:effectLst>
              </a:rPr>
              <a:t>Beamer</a:t>
            </a:r>
            <a:r>
              <a:rPr lang="de-DE" dirty="0">
                <a:solidFill>
                  <a:schemeClr val="bg1"/>
                </a:solidFill>
                <a:effectLst>
                  <a:outerShdw blurRad="50800" dist="50800" dir="5400000" algn="ctr" rotWithShape="0">
                    <a:srgbClr val="000000">
                      <a:alpha val="0"/>
                    </a:srgbClr>
                  </a:outerShdw>
                </a:effectLst>
              </a:rPr>
              <a:t> auf Empore mit rotem Pfeil unten oder Fernbedienung einschalten.</a:t>
            </a:r>
          </a:p>
          <a:p>
            <a:endParaRPr lang="de-DE" dirty="0">
              <a:solidFill>
                <a:schemeClr val="bg1"/>
              </a:solidFill>
              <a:effectLst>
                <a:outerShdw blurRad="50800" dist="50800" dir="5400000" algn="ctr" rotWithShape="0">
                  <a:srgbClr val="000000">
                    <a:alpha val="0"/>
                  </a:srgbClr>
                </a:outerShdw>
              </a:effectLst>
            </a:endParaRPr>
          </a:p>
        </p:txBody>
      </p:sp>
      <p:pic>
        <p:nvPicPr>
          <p:cNvPr id="6" name="Grafik 5"/>
          <p:cNvPicPr/>
          <p:nvPr/>
        </p:nvPicPr>
        <p:blipFill>
          <a:blip r:embed="rId2"/>
          <a:srcRect/>
          <a:stretch>
            <a:fillRect/>
          </a:stretch>
        </p:blipFill>
        <p:spPr bwMode="auto">
          <a:xfrm>
            <a:off x="5802047" y="1490991"/>
            <a:ext cx="5745480" cy="3289617"/>
          </a:xfrm>
          <a:prstGeom prst="rect">
            <a:avLst/>
          </a:prstGeom>
          <a:noFill/>
          <a:ln w="9525">
            <a:noFill/>
            <a:miter lim="800000"/>
            <a:headEnd/>
            <a:tailEnd/>
          </a:ln>
        </p:spPr>
      </p:pic>
      <p:pic>
        <p:nvPicPr>
          <p:cNvPr id="5" name="Grafik 4">
            <a:extLst>
              <a:ext uri="{FF2B5EF4-FFF2-40B4-BE49-F238E27FC236}">
                <a16:creationId xmlns:a16="http://schemas.microsoft.com/office/drawing/2014/main" id="{EA5AD14B-FCB3-4D2F-81EF-A5F298B5959A}"/>
              </a:ext>
            </a:extLst>
          </p:cNvPr>
          <p:cNvPicPr>
            <a:picLocks noChangeAspect="1"/>
          </p:cNvPicPr>
          <p:nvPr/>
        </p:nvPicPr>
        <p:blipFill>
          <a:blip r:embed="rId3"/>
          <a:stretch>
            <a:fillRect/>
          </a:stretch>
        </p:blipFill>
        <p:spPr>
          <a:xfrm>
            <a:off x="5802047" y="4780608"/>
            <a:ext cx="5613405" cy="1901059"/>
          </a:xfrm>
          <a:prstGeom prst="rect">
            <a:avLst/>
          </a:prstGeom>
        </p:spPr>
      </p:pic>
      <p:sp>
        <p:nvSpPr>
          <p:cNvPr id="7" name="Pfeil nach rechts 7">
            <a:hlinkClick r:id="rId4" action="ppaction://program"/>
            <a:extLst>
              <a:ext uri="{FF2B5EF4-FFF2-40B4-BE49-F238E27FC236}">
                <a16:creationId xmlns:a16="http://schemas.microsoft.com/office/drawing/2014/main" id="{448908DC-B1F6-4519-A13E-DC300DC9203B}"/>
              </a:ext>
            </a:extLst>
          </p:cNvPr>
          <p:cNvSpPr/>
          <p:nvPr/>
        </p:nvSpPr>
        <p:spPr>
          <a:xfrm>
            <a:off x="2109685" y="6064664"/>
            <a:ext cx="1467293" cy="701749"/>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err="1">
                <a:solidFill>
                  <a:schemeClr val="tx1">
                    <a:lumMod val="95000"/>
                  </a:schemeClr>
                </a:solidFill>
              </a:rPr>
              <a:t>Beamer</a:t>
            </a:r>
            <a:r>
              <a:rPr lang="de-DE" b="1" dirty="0">
                <a:solidFill>
                  <a:schemeClr val="tx1">
                    <a:lumMod val="95000"/>
                  </a:schemeClr>
                </a:solidFill>
              </a:rPr>
              <a:t> on</a:t>
            </a:r>
          </a:p>
        </p:txBody>
      </p:sp>
      <p:sp>
        <p:nvSpPr>
          <p:cNvPr id="4" name="Pfeil nach unten 3"/>
          <p:cNvSpPr/>
          <p:nvPr/>
        </p:nvSpPr>
        <p:spPr>
          <a:xfrm>
            <a:off x="8824404" y="2956264"/>
            <a:ext cx="133165" cy="248575"/>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de-DE"/>
          </a:p>
        </p:txBody>
      </p:sp>
      <p:sp>
        <p:nvSpPr>
          <p:cNvPr id="8" name="Pfeil nach unten 7"/>
          <p:cNvSpPr/>
          <p:nvPr/>
        </p:nvSpPr>
        <p:spPr>
          <a:xfrm>
            <a:off x="9651507" y="3055397"/>
            <a:ext cx="133165" cy="248575"/>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de-DE"/>
          </a:p>
        </p:txBody>
      </p:sp>
      <p:sp>
        <p:nvSpPr>
          <p:cNvPr id="9" name="Pfeil nach unten 8"/>
          <p:cNvSpPr/>
          <p:nvPr/>
        </p:nvSpPr>
        <p:spPr>
          <a:xfrm>
            <a:off x="10033246" y="3323206"/>
            <a:ext cx="133165" cy="248575"/>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321782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4 </a:t>
            </a:r>
            <a:br>
              <a:rPr lang="de-DE" b="1" dirty="0">
                <a:solidFill>
                  <a:schemeClr val="bg1"/>
                </a:solidFill>
              </a:rPr>
            </a:br>
            <a:r>
              <a:rPr lang="de-DE" b="1" dirty="0">
                <a:solidFill>
                  <a:schemeClr val="bg1"/>
                </a:solidFill>
              </a:rPr>
              <a:t>Prüfung der Richtfunkanlage (Internet)</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870857" y="2231573"/>
            <a:ext cx="5334000" cy="4386942"/>
          </a:xfrm>
          <a:solidFill>
            <a:schemeClr val="tx1"/>
          </a:solidFill>
        </p:spPr>
        <p:txBody>
          <a:bodyPr>
            <a:normAutofit lnSpcReduction="10000"/>
          </a:bodyPr>
          <a:lstStyle/>
          <a:p>
            <a:r>
              <a:rPr lang="de-DE" dirty="0">
                <a:solidFill>
                  <a:schemeClr val="bg1"/>
                </a:solidFill>
                <a:effectLst>
                  <a:outerShdw blurRad="50800" dist="50800" dir="5400000" algn="ctr" rotWithShape="0">
                    <a:srgbClr val="000000">
                      <a:alpha val="0"/>
                    </a:srgbClr>
                  </a:outerShdw>
                </a:effectLst>
              </a:rPr>
              <a:t>LEDs Richtfunkantenne prüfen (Richtfunkantenne ist am Rahmen Dachkippfenster montiert)</a:t>
            </a:r>
          </a:p>
          <a:p>
            <a:r>
              <a:rPr lang="de-DE" dirty="0">
                <a:solidFill>
                  <a:schemeClr val="bg1"/>
                </a:solidFill>
                <a:effectLst>
                  <a:outerShdw blurRad="50800" dist="50800" dir="5400000" algn="ctr" rotWithShape="0">
                    <a:srgbClr val="000000">
                      <a:alpha val="0"/>
                    </a:srgbClr>
                  </a:outerShdw>
                </a:effectLst>
              </a:rPr>
              <a:t>Es sollten möglichst alle LEDs bis auf zweite von unten an sein. Das Dachkippfenster ist leicht zu kippen für besten Empfang.</a:t>
            </a:r>
          </a:p>
          <a:p>
            <a:r>
              <a:rPr lang="de-DE" dirty="0">
                <a:solidFill>
                  <a:schemeClr val="bg1"/>
                </a:solidFill>
                <a:effectLst>
                  <a:outerShdw blurRad="50800" dist="50800" dir="5400000" algn="ctr" rotWithShape="0">
                    <a:srgbClr val="000000">
                      <a:alpha val="0"/>
                    </a:srgbClr>
                  </a:outerShdw>
                </a:effectLst>
              </a:rPr>
              <a:t>Wenn nicht fehlt Verbindung ins Pfarrhaus . Ursachen: Schaltuhr im Pfarrhaus aus? Router im Pfarrhaus benötigt ein </a:t>
            </a:r>
            <a:r>
              <a:rPr lang="de-DE" dirty="0" err="1">
                <a:solidFill>
                  <a:schemeClr val="bg1"/>
                </a:solidFill>
                <a:effectLst>
                  <a:outerShdw blurRad="50800" dist="50800" dir="5400000" algn="ctr" rotWithShape="0">
                    <a:srgbClr val="000000">
                      <a:alpha val="0"/>
                    </a:srgbClr>
                  </a:outerShdw>
                </a:effectLst>
              </a:rPr>
              <a:t>Reset</a:t>
            </a:r>
            <a:r>
              <a:rPr lang="de-DE" dirty="0">
                <a:solidFill>
                  <a:schemeClr val="bg1"/>
                </a:solidFill>
                <a:effectLst>
                  <a:outerShdw blurRad="50800" dist="50800" dir="5400000" algn="ctr" rotWithShape="0">
                    <a:srgbClr val="000000">
                      <a:alpha val="0"/>
                    </a:srgbClr>
                  </a:outerShdw>
                </a:effectLst>
              </a:rPr>
              <a:t>?</a:t>
            </a:r>
          </a:p>
          <a:p>
            <a:endParaRPr lang="de-DE" dirty="0">
              <a:solidFill>
                <a:schemeClr val="bg1"/>
              </a:solidFill>
              <a:effectLst>
                <a:outerShdw blurRad="50800" dist="50800" dir="5400000" algn="ctr" rotWithShape="0">
                  <a:srgbClr val="000000">
                    <a:alpha val="0"/>
                  </a:srgbClr>
                </a:outerShdw>
              </a:effectLst>
            </a:endParaRPr>
          </a:p>
        </p:txBody>
      </p:sp>
      <p:pic>
        <p:nvPicPr>
          <p:cNvPr id="4" name="Grafik 3">
            <a:extLst>
              <a:ext uri="{FF2B5EF4-FFF2-40B4-BE49-F238E27FC236}">
                <a16:creationId xmlns:a16="http://schemas.microsoft.com/office/drawing/2014/main" id="{992DEE9C-BB08-4FDC-9F35-51B58F3A92FE}"/>
              </a:ext>
            </a:extLst>
          </p:cNvPr>
          <p:cNvPicPr>
            <a:picLocks noChangeAspect="1"/>
          </p:cNvPicPr>
          <p:nvPr/>
        </p:nvPicPr>
        <p:blipFill>
          <a:blip r:embed="rId2"/>
          <a:stretch>
            <a:fillRect/>
          </a:stretch>
        </p:blipFill>
        <p:spPr>
          <a:xfrm>
            <a:off x="7151995" y="1823076"/>
            <a:ext cx="3541106" cy="4779310"/>
          </a:xfrm>
          <a:prstGeom prst="rect">
            <a:avLst/>
          </a:prstGeom>
        </p:spPr>
      </p:pic>
    </p:spTree>
    <p:extLst>
      <p:ext uri="{BB962C8B-B14F-4D97-AF65-F5344CB8AC3E}">
        <p14:creationId xmlns:p14="http://schemas.microsoft.com/office/powerpoint/2010/main" val="23217825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5 </a:t>
            </a:r>
            <a:br>
              <a:rPr lang="de-DE" b="1" dirty="0">
                <a:solidFill>
                  <a:schemeClr val="bg1"/>
                </a:solidFill>
              </a:rPr>
            </a:br>
            <a:r>
              <a:rPr lang="de-DE" b="1" dirty="0">
                <a:solidFill>
                  <a:schemeClr val="bg1"/>
                </a:solidFill>
              </a:rPr>
              <a:t>Kameras einschalten</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583778" y="2471058"/>
            <a:ext cx="5334000" cy="3690460"/>
          </a:xfrm>
          <a:solidFill>
            <a:schemeClr val="tx1"/>
          </a:solidFill>
        </p:spPr>
        <p:txBody>
          <a:bodyPr>
            <a:normAutofit/>
          </a:bodyPr>
          <a:lstStyle/>
          <a:p>
            <a:r>
              <a:rPr lang="de-DE" dirty="0">
                <a:solidFill>
                  <a:schemeClr val="bg1"/>
                </a:solidFill>
                <a:effectLst>
                  <a:outerShdw blurRad="50800" dist="50800" dir="5400000" algn="ctr" rotWithShape="0">
                    <a:srgbClr val="000000">
                      <a:alpha val="0"/>
                    </a:srgbClr>
                  </a:outerShdw>
                </a:effectLst>
              </a:rPr>
              <a:t>Camcorder Kanzelsicht links unten Power – Taste kurz betätigen</a:t>
            </a:r>
          </a:p>
          <a:p>
            <a:r>
              <a:rPr lang="de-DE" dirty="0">
                <a:solidFill>
                  <a:schemeClr val="bg1"/>
                </a:solidFill>
                <a:effectLst>
                  <a:outerShdw blurRad="50800" dist="50800" dir="5400000" algn="ctr" rotWithShape="0">
                    <a:srgbClr val="000000">
                      <a:alpha val="0"/>
                    </a:srgbClr>
                  </a:outerShdw>
                </a:effectLst>
              </a:rPr>
              <a:t>Bei der GoPro (Bild Mitte) Power Taste unten rechts kurz betätigen.</a:t>
            </a:r>
          </a:p>
          <a:p>
            <a:r>
              <a:rPr lang="de-DE" dirty="0">
                <a:solidFill>
                  <a:schemeClr val="bg1"/>
                </a:solidFill>
                <a:effectLst>
                  <a:outerShdw blurRad="50800" dist="50800" dir="5400000" algn="ctr" rotWithShape="0">
                    <a:srgbClr val="000000">
                      <a:alpha val="0"/>
                    </a:srgbClr>
                  </a:outerShdw>
                </a:effectLst>
              </a:rPr>
              <a:t>Camcorder </a:t>
            </a:r>
            <a:r>
              <a:rPr lang="de-DE" dirty="0" err="1">
                <a:solidFill>
                  <a:schemeClr val="bg1"/>
                </a:solidFill>
                <a:effectLst>
                  <a:outerShdw blurRad="50800" dist="50800" dir="5400000" algn="ctr" rotWithShape="0">
                    <a:srgbClr val="000000">
                      <a:alpha val="0"/>
                    </a:srgbClr>
                  </a:outerShdw>
                </a:effectLst>
              </a:rPr>
              <a:t>Schwenkneiger</a:t>
            </a:r>
            <a:r>
              <a:rPr lang="de-DE" dirty="0">
                <a:solidFill>
                  <a:schemeClr val="bg1"/>
                </a:solidFill>
                <a:effectLst>
                  <a:outerShdw blurRad="50800" dist="50800" dir="5400000" algn="ctr" rotWithShape="0">
                    <a:srgbClr val="000000">
                      <a:alpha val="0"/>
                    </a:srgbClr>
                  </a:outerShdw>
                </a:effectLst>
              </a:rPr>
              <a:t> sollte bereits eingeschaltet sein.</a:t>
            </a:r>
          </a:p>
          <a:p>
            <a:pPr marL="0" indent="0">
              <a:buNone/>
            </a:pPr>
            <a:r>
              <a:rPr lang="de-DE" dirty="0">
                <a:solidFill>
                  <a:schemeClr val="bg1"/>
                </a:solidFill>
                <a:effectLst>
                  <a:outerShdw blurRad="50800" dist="50800" dir="5400000" algn="ctr" rotWithShape="0">
                    <a:srgbClr val="000000">
                      <a:alpha val="0"/>
                    </a:srgbClr>
                  </a:outerShdw>
                </a:effectLst>
              </a:rPr>
              <a:t> </a:t>
            </a:r>
          </a:p>
          <a:p>
            <a:pPr>
              <a:buNone/>
            </a:pPr>
            <a:endParaRPr lang="de-DE" dirty="0">
              <a:solidFill>
                <a:schemeClr val="bg1"/>
              </a:solidFill>
              <a:effectLst>
                <a:outerShdw blurRad="50800" dist="50800" dir="5400000" algn="ctr" rotWithShape="0">
                  <a:srgbClr val="000000">
                    <a:alpha val="0"/>
                  </a:srgbClr>
                </a:outerShdw>
              </a:effectLst>
            </a:endParaRPr>
          </a:p>
        </p:txBody>
      </p:sp>
      <p:pic>
        <p:nvPicPr>
          <p:cNvPr id="5" name="Grafik 4">
            <a:extLst>
              <a:ext uri="{FF2B5EF4-FFF2-40B4-BE49-F238E27FC236}">
                <a16:creationId xmlns:a16="http://schemas.microsoft.com/office/drawing/2014/main" id="{62F64797-7B47-4D4A-B83F-332D36FC7B4B}"/>
              </a:ext>
            </a:extLst>
          </p:cNvPr>
          <p:cNvPicPr>
            <a:picLocks noChangeAspect="1"/>
          </p:cNvPicPr>
          <p:nvPr/>
        </p:nvPicPr>
        <p:blipFill>
          <a:blip r:embed="rId2"/>
          <a:stretch>
            <a:fillRect/>
          </a:stretch>
        </p:blipFill>
        <p:spPr>
          <a:xfrm>
            <a:off x="5917778" y="1614488"/>
            <a:ext cx="6102743" cy="3319240"/>
          </a:xfrm>
          <a:prstGeom prst="rect">
            <a:avLst/>
          </a:prstGeom>
        </p:spPr>
      </p:pic>
    </p:spTree>
    <p:extLst>
      <p:ext uri="{BB962C8B-B14F-4D97-AF65-F5344CB8AC3E}">
        <p14:creationId xmlns:p14="http://schemas.microsoft.com/office/powerpoint/2010/main" val="23217825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6</a:t>
            </a:r>
            <a:br>
              <a:rPr lang="de-DE" b="1" dirty="0">
                <a:solidFill>
                  <a:schemeClr val="bg1"/>
                </a:solidFill>
              </a:rPr>
            </a:br>
            <a:r>
              <a:rPr lang="de-DE" b="1" dirty="0">
                <a:solidFill>
                  <a:schemeClr val="bg1"/>
                </a:solidFill>
              </a:rPr>
              <a:t>Breitbandmessung  (Internet Datenrate)</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870857" y="2231573"/>
            <a:ext cx="5334000" cy="4386942"/>
          </a:xfrm>
          <a:solidFill>
            <a:schemeClr val="tx1"/>
          </a:solidFill>
        </p:spPr>
        <p:txBody>
          <a:bodyPr>
            <a:normAutofit/>
          </a:bodyPr>
          <a:lstStyle/>
          <a:p>
            <a:r>
              <a:rPr lang="de-DE" dirty="0">
                <a:solidFill>
                  <a:schemeClr val="bg1"/>
                </a:solidFill>
                <a:effectLst>
                  <a:outerShdw blurRad="50800" dist="50800" dir="5400000" algn="ctr" rotWithShape="0">
                    <a:srgbClr val="000000">
                      <a:alpha val="0"/>
                    </a:srgbClr>
                  </a:outerShdw>
                </a:effectLst>
              </a:rPr>
              <a:t>Folgenden Link aufrufen und Breitbandmessung starten:</a:t>
            </a:r>
          </a:p>
          <a:p>
            <a:r>
              <a:rPr lang="de-DE" dirty="0">
                <a:solidFill>
                  <a:schemeClr val="bg1"/>
                </a:solidFill>
                <a:effectLst>
                  <a:outerShdw blurRad="50800" dist="50800" dir="5400000" algn="ctr" rotWithShape="0">
                    <a:srgbClr val="000000">
                      <a:alpha val="0"/>
                    </a:srgbClr>
                  </a:outerShdw>
                </a:effectLst>
                <a:hlinkClick r:id="rId3"/>
              </a:rPr>
              <a:t>Breitbandmessung</a:t>
            </a:r>
            <a:endParaRPr lang="de-DE" dirty="0">
              <a:solidFill>
                <a:schemeClr val="bg1"/>
              </a:solidFill>
              <a:effectLst>
                <a:outerShdw blurRad="50800" dist="50800" dir="5400000" algn="ctr" rotWithShape="0">
                  <a:srgbClr val="000000">
                    <a:alpha val="0"/>
                  </a:srgbClr>
                </a:outerShdw>
              </a:effectLst>
            </a:endParaRPr>
          </a:p>
          <a:p>
            <a:r>
              <a:rPr lang="de-DE" dirty="0">
                <a:solidFill>
                  <a:schemeClr val="bg1"/>
                </a:solidFill>
                <a:effectLst>
                  <a:outerShdw blurRad="50800" dist="50800" dir="5400000" algn="ctr" rotWithShape="0">
                    <a:srgbClr val="000000">
                      <a:alpha val="0"/>
                    </a:srgbClr>
                  </a:outerShdw>
                </a:effectLst>
              </a:rPr>
              <a:t>Die Upload Rate sollte &gt; 10 </a:t>
            </a:r>
            <a:r>
              <a:rPr lang="de-DE" dirty="0" err="1">
                <a:solidFill>
                  <a:schemeClr val="bg1"/>
                </a:solidFill>
                <a:effectLst>
                  <a:outerShdw blurRad="50800" dist="50800" dir="5400000" algn="ctr" rotWithShape="0">
                    <a:srgbClr val="000000">
                      <a:alpha val="0"/>
                    </a:srgbClr>
                  </a:outerShdw>
                </a:effectLst>
              </a:rPr>
              <a:t>MBit</a:t>
            </a:r>
            <a:r>
              <a:rPr lang="de-DE" dirty="0">
                <a:solidFill>
                  <a:schemeClr val="bg1"/>
                </a:solidFill>
                <a:effectLst>
                  <a:outerShdw blurRad="50800" dist="50800" dir="5400000" algn="ctr" rotWithShape="0">
                    <a:srgbClr val="000000">
                      <a:alpha val="0"/>
                    </a:srgbClr>
                  </a:outerShdw>
                </a:effectLst>
              </a:rPr>
              <a:t>/s  sein. Wenn nicht Router im Pfarrhaus </a:t>
            </a:r>
            <a:r>
              <a:rPr lang="de-DE" dirty="0" err="1">
                <a:solidFill>
                  <a:schemeClr val="bg1"/>
                </a:solidFill>
                <a:effectLst>
                  <a:outerShdw blurRad="50800" dist="50800" dir="5400000" algn="ctr" rotWithShape="0">
                    <a:srgbClr val="000000">
                      <a:alpha val="0"/>
                    </a:srgbClr>
                  </a:outerShdw>
                </a:effectLst>
              </a:rPr>
              <a:t>reseten</a:t>
            </a:r>
            <a:r>
              <a:rPr lang="de-DE" dirty="0">
                <a:solidFill>
                  <a:schemeClr val="bg1"/>
                </a:solidFill>
                <a:effectLst>
                  <a:outerShdw blurRad="50800" dist="50800" dir="5400000" algn="ctr" rotWithShape="0">
                    <a:srgbClr val="000000">
                      <a:alpha val="0"/>
                    </a:srgbClr>
                  </a:outerShdw>
                </a:effectLst>
              </a:rPr>
              <a:t> </a:t>
            </a:r>
          </a:p>
          <a:p>
            <a:endParaRPr lang="de-DE" dirty="0">
              <a:solidFill>
                <a:schemeClr val="bg1"/>
              </a:solidFill>
              <a:effectLst>
                <a:outerShdw blurRad="50800" dist="50800" dir="5400000" algn="ctr" rotWithShape="0">
                  <a:srgbClr val="000000">
                    <a:alpha val="0"/>
                  </a:srgbClr>
                </a:outerShdw>
              </a:effectLst>
            </a:endParaRPr>
          </a:p>
        </p:txBody>
      </p:sp>
      <p:graphicFrame>
        <p:nvGraphicFramePr>
          <p:cNvPr id="5" name="Objekt 4">
            <a:extLst>
              <a:ext uri="{FF2B5EF4-FFF2-40B4-BE49-F238E27FC236}">
                <a16:creationId xmlns:a16="http://schemas.microsoft.com/office/drawing/2014/main" id="{3322E88A-0E5B-43A7-8462-E1BEB5BC32C7}"/>
              </a:ext>
            </a:extLst>
          </p:cNvPr>
          <p:cNvGraphicFramePr>
            <a:graphicFrameLocks noChangeAspect="1"/>
          </p:cNvGraphicFramePr>
          <p:nvPr>
            <p:extLst>
              <p:ext uri="{D42A27DB-BD31-4B8C-83A1-F6EECF244321}">
                <p14:modId xmlns:p14="http://schemas.microsoft.com/office/powerpoint/2010/main" val="1410153276"/>
              </p:ext>
            </p:extLst>
          </p:nvPr>
        </p:nvGraphicFramePr>
        <p:xfrm>
          <a:off x="5951418" y="1614488"/>
          <a:ext cx="6130925" cy="4130675"/>
        </p:xfrm>
        <a:graphic>
          <a:graphicData uri="http://schemas.openxmlformats.org/presentationml/2006/ole">
            <mc:AlternateContent xmlns:mc="http://schemas.openxmlformats.org/markup-compatibility/2006">
              <mc:Choice xmlns:v="urn:schemas-microsoft-com:vml" Requires="v">
                <p:oleObj spid="_x0000_s1033" name="Bitmap-Bild" r:id="rId4" imgW="6130440" imgH="4129920" progId="Paint.Picture">
                  <p:embed/>
                </p:oleObj>
              </mc:Choice>
              <mc:Fallback>
                <p:oleObj name="Bitmap-Bild" r:id="rId4" imgW="6130440" imgH="4129920" progId="Paint.Picture">
                  <p:embed/>
                  <p:pic>
                    <p:nvPicPr>
                      <p:cNvPr id="0" name=""/>
                      <p:cNvPicPr/>
                      <p:nvPr/>
                    </p:nvPicPr>
                    <p:blipFill>
                      <a:blip r:embed="rId5"/>
                      <a:stretch>
                        <a:fillRect/>
                      </a:stretch>
                    </p:blipFill>
                    <p:spPr>
                      <a:xfrm>
                        <a:off x="5951418" y="1614488"/>
                        <a:ext cx="6130925" cy="4130675"/>
                      </a:xfrm>
                      <a:prstGeom prst="rect">
                        <a:avLst/>
                      </a:prstGeom>
                    </p:spPr>
                  </p:pic>
                </p:oleObj>
              </mc:Fallback>
            </mc:AlternateContent>
          </a:graphicData>
        </a:graphic>
      </p:graphicFrame>
    </p:spTree>
    <p:extLst>
      <p:ext uri="{BB962C8B-B14F-4D97-AF65-F5344CB8AC3E}">
        <p14:creationId xmlns:p14="http://schemas.microsoft.com/office/powerpoint/2010/main" val="23217825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DD5F15-9C27-4730-80B4-4B8CA5C3D954}"/>
              </a:ext>
            </a:extLst>
          </p:cNvPr>
          <p:cNvSpPr>
            <a:spLocks noGrp="1"/>
          </p:cNvSpPr>
          <p:nvPr>
            <p:ph type="title"/>
          </p:nvPr>
        </p:nvSpPr>
        <p:spPr>
          <a:xfrm>
            <a:off x="1110342" y="288925"/>
            <a:ext cx="10515600" cy="1325563"/>
          </a:xfrm>
          <a:noFill/>
          <a:ln>
            <a:solidFill>
              <a:schemeClr val="tx1"/>
            </a:solidFill>
          </a:ln>
        </p:spPr>
        <p:txBody>
          <a:bodyPr/>
          <a:lstStyle/>
          <a:p>
            <a:r>
              <a:rPr lang="de-DE" b="1" dirty="0" err="1">
                <a:solidFill>
                  <a:schemeClr val="bg1"/>
                </a:solidFill>
              </a:rPr>
              <a:t>PrechurchCheck</a:t>
            </a:r>
            <a:r>
              <a:rPr lang="de-DE" b="1" dirty="0">
                <a:solidFill>
                  <a:schemeClr val="bg1"/>
                </a:solidFill>
              </a:rPr>
              <a:t>  7</a:t>
            </a:r>
            <a:br>
              <a:rPr lang="de-DE" b="1" dirty="0">
                <a:solidFill>
                  <a:schemeClr val="bg1"/>
                </a:solidFill>
              </a:rPr>
            </a:br>
            <a:r>
              <a:rPr lang="de-DE" b="1" dirty="0">
                <a:solidFill>
                  <a:schemeClr val="bg1"/>
                </a:solidFill>
              </a:rPr>
              <a:t>Backuprecorder</a:t>
            </a:r>
          </a:p>
        </p:txBody>
      </p:sp>
      <p:sp>
        <p:nvSpPr>
          <p:cNvPr id="3" name="Inhaltsplatzhalter 2">
            <a:extLst>
              <a:ext uri="{FF2B5EF4-FFF2-40B4-BE49-F238E27FC236}">
                <a16:creationId xmlns:a16="http://schemas.microsoft.com/office/drawing/2014/main" id="{E47621BA-2F32-4AB0-8C4C-5362CB4F4EC5}"/>
              </a:ext>
            </a:extLst>
          </p:cNvPr>
          <p:cNvSpPr>
            <a:spLocks noGrp="1"/>
          </p:cNvSpPr>
          <p:nvPr>
            <p:ph idx="1"/>
          </p:nvPr>
        </p:nvSpPr>
        <p:spPr>
          <a:xfrm>
            <a:off x="425302" y="1551090"/>
            <a:ext cx="5779555" cy="4222390"/>
          </a:xfrm>
          <a:solidFill>
            <a:schemeClr val="tx1"/>
          </a:solidFill>
        </p:spPr>
        <p:txBody>
          <a:bodyPr>
            <a:normAutofit fontScale="85000" lnSpcReduction="20000"/>
          </a:bodyPr>
          <a:lstStyle/>
          <a:p>
            <a:r>
              <a:rPr lang="de-DE" dirty="0">
                <a:solidFill>
                  <a:schemeClr val="bg1"/>
                </a:solidFill>
                <a:effectLst>
                  <a:outerShdw blurRad="50800" dist="50800" dir="5400000" algn="ctr" rotWithShape="0">
                    <a:srgbClr val="000000">
                      <a:alpha val="0"/>
                    </a:srgbClr>
                  </a:outerShdw>
                </a:effectLst>
              </a:rPr>
              <a:t>USB Stick von Backuprecorder ziehen, mittels Technikerlaptop löschen und wieder in Backuprecorder stecken.</a:t>
            </a:r>
          </a:p>
          <a:p>
            <a:r>
              <a:rPr lang="de-DE" dirty="0">
                <a:solidFill>
                  <a:schemeClr val="bg1"/>
                </a:solidFill>
                <a:effectLst>
                  <a:outerShdw blurRad="50800" dist="50800" dir="5400000" algn="ctr" rotWithShape="0">
                    <a:srgbClr val="000000">
                      <a:alpha val="0"/>
                    </a:srgbClr>
                  </a:outerShdw>
                </a:effectLst>
              </a:rPr>
              <a:t>Testaufnahme starten. Status sollte grün blinken. </a:t>
            </a:r>
          </a:p>
          <a:p>
            <a:r>
              <a:rPr lang="de-DE" dirty="0">
                <a:solidFill>
                  <a:schemeClr val="bg1"/>
                </a:solidFill>
                <a:effectLst>
                  <a:outerShdw blurRad="50800" dist="50800" dir="5400000" algn="ctr" rotWithShape="0">
                    <a:srgbClr val="000000">
                      <a:alpha val="0"/>
                    </a:srgbClr>
                  </a:outerShdw>
                </a:effectLst>
              </a:rPr>
              <a:t>Wenn nicht Recorder mittels </a:t>
            </a:r>
            <a:r>
              <a:rPr lang="de-DE" dirty="0" err="1">
                <a:solidFill>
                  <a:srgbClr val="FF0000"/>
                </a:solidFill>
                <a:effectLst>
                  <a:outerShdw blurRad="50800" dist="50800" dir="5400000" algn="ctr" rotWithShape="0">
                    <a:srgbClr val="000000">
                      <a:alpha val="0"/>
                    </a:srgbClr>
                  </a:outerShdw>
                </a:effectLst>
              </a:rPr>
              <a:t>Rec</a:t>
            </a:r>
            <a:r>
              <a:rPr lang="de-DE" dirty="0">
                <a:solidFill>
                  <a:srgbClr val="FF0000"/>
                </a:solidFill>
                <a:effectLst>
                  <a:outerShdw blurRad="50800" dist="50800" dir="5400000" algn="ctr" rotWithShape="0">
                    <a:srgbClr val="000000">
                      <a:alpha val="0"/>
                    </a:srgbClr>
                  </a:outerShdw>
                </a:effectLst>
              </a:rPr>
              <a:t> on / off </a:t>
            </a:r>
            <a:r>
              <a:rPr lang="de-DE" dirty="0">
                <a:solidFill>
                  <a:schemeClr val="bg1"/>
                </a:solidFill>
                <a:effectLst>
                  <a:outerShdw blurRad="50800" dist="50800" dir="5400000" algn="ctr" rotWithShape="0">
                    <a:srgbClr val="000000">
                      <a:alpha val="0"/>
                    </a:srgbClr>
                  </a:outerShdw>
                </a:effectLst>
              </a:rPr>
              <a:t>oder Fernbedienung rote Taste ausschalten, 5 Sekunden warten und über gleiche Funktion wieder einschalten. Warten bis Statusanzeige grün, dann Testaufnahme erneut starten.</a:t>
            </a:r>
          </a:p>
          <a:p>
            <a:r>
              <a:rPr lang="de-DE" dirty="0">
                <a:solidFill>
                  <a:schemeClr val="bg1"/>
                </a:solidFill>
                <a:effectLst>
                  <a:outerShdw blurRad="50800" dist="50800" dir="5400000" algn="ctr" rotWithShape="0">
                    <a:srgbClr val="000000">
                      <a:alpha val="0"/>
                    </a:srgbClr>
                  </a:outerShdw>
                </a:effectLst>
              </a:rPr>
              <a:t>Testaufnahme stoppen, Status wechselt von grün nach blau und bleibt dann statisch grün.</a:t>
            </a:r>
          </a:p>
          <a:p>
            <a:endParaRPr lang="de-DE" dirty="0">
              <a:solidFill>
                <a:srgbClr val="FF0000"/>
              </a:solidFill>
              <a:effectLst>
                <a:outerShdw blurRad="50800" dist="50800" dir="5400000" algn="ctr" rotWithShape="0">
                  <a:srgbClr val="000000">
                    <a:alpha val="0"/>
                  </a:srgbClr>
                </a:outerShdw>
              </a:effectLst>
            </a:endParaRPr>
          </a:p>
        </p:txBody>
      </p:sp>
      <p:pic>
        <p:nvPicPr>
          <p:cNvPr id="1026" name="Picture 2"/>
          <p:cNvPicPr>
            <a:picLocks noChangeAspect="1" noChangeArrowheads="1"/>
          </p:cNvPicPr>
          <p:nvPr/>
        </p:nvPicPr>
        <p:blipFill>
          <a:blip r:embed="rId2"/>
          <a:srcRect/>
          <a:stretch>
            <a:fillRect/>
          </a:stretch>
        </p:blipFill>
        <p:spPr bwMode="auto">
          <a:xfrm>
            <a:off x="6575905" y="228268"/>
            <a:ext cx="5419725" cy="6486525"/>
          </a:xfrm>
          <a:prstGeom prst="rect">
            <a:avLst/>
          </a:prstGeom>
          <a:noFill/>
          <a:ln w="9525">
            <a:noFill/>
            <a:miter lim="800000"/>
            <a:headEnd/>
            <a:tailEnd/>
          </a:ln>
          <a:effectLst/>
        </p:spPr>
      </p:pic>
      <p:sp>
        <p:nvSpPr>
          <p:cNvPr id="7" name="Pfeil nach rechts 6">
            <a:hlinkClick r:id="rId3" action="ppaction://program"/>
          </p:cNvPr>
          <p:cNvSpPr/>
          <p:nvPr/>
        </p:nvSpPr>
        <p:spPr>
          <a:xfrm>
            <a:off x="2509284" y="6156251"/>
            <a:ext cx="1467293" cy="701749"/>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Start</a:t>
            </a:r>
          </a:p>
        </p:txBody>
      </p:sp>
      <p:sp>
        <p:nvSpPr>
          <p:cNvPr id="8" name="Pfeil nach rechts 7">
            <a:hlinkClick r:id="rId4" action="ppaction://program"/>
          </p:cNvPr>
          <p:cNvSpPr/>
          <p:nvPr/>
        </p:nvSpPr>
        <p:spPr>
          <a:xfrm>
            <a:off x="545805" y="6127898"/>
            <a:ext cx="1467293" cy="701749"/>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err="1">
                <a:solidFill>
                  <a:schemeClr val="tx1">
                    <a:lumMod val="95000"/>
                  </a:schemeClr>
                </a:solidFill>
              </a:rPr>
              <a:t>Rec</a:t>
            </a:r>
            <a:r>
              <a:rPr lang="de-DE" b="1" dirty="0">
                <a:solidFill>
                  <a:schemeClr val="tx1">
                    <a:lumMod val="95000"/>
                  </a:schemeClr>
                </a:solidFill>
              </a:rPr>
              <a:t> on/off</a:t>
            </a:r>
          </a:p>
        </p:txBody>
      </p:sp>
      <p:sp>
        <p:nvSpPr>
          <p:cNvPr id="9" name="Pfeil nach rechts 8">
            <a:hlinkClick r:id="rId5" action="ppaction://program"/>
          </p:cNvPr>
          <p:cNvSpPr/>
          <p:nvPr/>
        </p:nvSpPr>
        <p:spPr>
          <a:xfrm>
            <a:off x="4625163" y="6156251"/>
            <a:ext cx="1467293" cy="7017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lumMod val="95000"/>
                  </a:schemeClr>
                </a:solidFill>
              </a:rPr>
              <a:t>Stop</a:t>
            </a:r>
          </a:p>
        </p:txBody>
      </p:sp>
      <p:pic>
        <p:nvPicPr>
          <p:cNvPr id="4" name="Picture 2"/>
          <p:cNvPicPr>
            <a:picLocks noChangeAspect="1" noChangeArrowheads="1"/>
          </p:cNvPicPr>
          <p:nvPr/>
        </p:nvPicPr>
        <p:blipFill>
          <a:blip r:embed="rId6"/>
          <a:srcRect/>
          <a:stretch>
            <a:fillRect/>
          </a:stretch>
        </p:blipFill>
        <p:spPr bwMode="auto">
          <a:xfrm rot="9535034">
            <a:off x="8054775" y="121469"/>
            <a:ext cx="1254817" cy="3113959"/>
          </a:xfrm>
          <a:prstGeom prst="rect">
            <a:avLst/>
          </a:prstGeom>
          <a:noFill/>
          <a:ln w="9525">
            <a:noFill/>
            <a:miter lim="800000"/>
            <a:headEnd/>
            <a:tailEnd/>
          </a:ln>
          <a:effectLst/>
        </p:spPr>
      </p:pic>
    </p:spTree>
    <p:extLst>
      <p:ext uri="{BB962C8B-B14F-4D97-AF65-F5344CB8AC3E}">
        <p14:creationId xmlns:p14="http://schemas.microsoft.com/office/powerpoint/2010/main" val="23217825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1905</Words>
  <Application>Microsoft Office PowerPoint</Application>
  <PresentationFormat>Breitbild</PresentationFormat>
  <Paragraphs>164</Paragraphs>
  <Slides>25</Slides>
  <Notes>0</Notes>
  <HiddenSlides>0</HiddenSlides>
  <MMClips>1</MMClips>
  <ScaleCrop>false</ScaleCrop>
  <HeadingPairs>
    <vt:vector size="8" baseType="variant">
      <vt:variant>
        <vt:lpstr>Verwendete Schriftarten</vt:lpstr>
      </vt:variant>
      <vt:variant>
        <vt:i4>3</vt:i4>
      </vt:variant>
      <vt:variant>
        <vt:lpstr>Design</vt:lpstr>
      </vt:variant>
      <vt:variant>
        <vt:i4>1</vt:i4>
      </vt:variant>
      <vt:variant>
        <vt:lpstr>Eingebettete OLE-Server</vt:lpstr>
      </vt:variant>
      <vt:variant>
        <vt:i4>1</vt:i4>
      </vt:variant>
      <vt:variant>
        <vt:lpstr>Folientitel</vt:lpstr>
      </vt:variant>
      <vt:variant>
        <vt:i4>25</vt:i4>
      </vt:variant>
    </vt:vector>
  </HeadingPairs>
  <TitlesOfParts>
    <vt:vector size="30" baseType="lpstr">
      <vt:lpstr>Arial</vt:lpstr>
      <vt:lpstr>Calibri</vt:lpstr>
      <vt:lpstr>Calibri Light</vt:lpstr>
      <vt:lpstr>Office Theme</vt:lpstr>
      <vt:lpstr>Bitmap-Bild</vt:lpstr>
      <vt:lpstr>PreChurchCheck  00    Laptop </vt:lpstr>
      <vt:lpstr>PrechurchCheck  01   Camcorder PositionControl</vt:lpstr>
      <vt:lpstr>PrechurchCheck  1   Hochlauf</vt:lpstr>
      <vt:lpstr>PrechurchCheck  2   Liveübertragung  Sakristei</vt:lpstr>
      <vt:lpstr>PrechurchCheck  3   Stromversorgung  Verstärker und Beamer</vt:lpstr>
      <vt:lpstr>PrechurchCheck  4  Prüfung der Richtfunkanlage (Internet)</vt:lpstr>
      <vt:lpstr>PrechurchCheck  5  Kameras einschalten</vt:lpstr>
      <vt:lpstr>PrechurchCheck  6 Breitbandmessung  (Internet Datenrate)</vt:lpstr>
      <vt:lpstr>PrechurchCheck  7 Backuprecorder</vt:lpstr>
      <vt:lpstr>PrechurchCheck  8 Diashow</vt:lpstr>
      <vt:lpstr>PrechurchCheck  9 PPP View + Audio</vt:lpstr>
      <vt:lpstr>PrechurchCheck  10 GoPro  View + Audio</vt:lpstr>
      <vt:lpstr>PrechurchCheck  11 Camcorder 1 + Audio</vt:lpstr>
      <vt:lpstr>PrechurchCheck  12 GoPro Multi + Audio</vt:lpstr>
      <vt:lpstr>PrechurchCheck  13 Camcorder 2 + Audio</vt:lpstr>
      <vt:lpstr>PrechurchCheck  14 Beamer Live Video</vt:lpstr>
      <vt:lpstr>PrechurchCheck  15 Backupstick UltraStream</vt:lpstr>
      <vt:lpstr>PrechurchCheck  16 Livestream UltraStream</vt:lpstr>
      <vt:lpstr>PrechurchCheck  17 Beamer Livestream</vt:lpstr>
      <vt:lpstr>PrechurchCheck  18 Position Control</vt:lpstr>
      <vt:lpstr>Prechurch - Sound-Check  1 Mischpult öffnen, Antennen hochklappen</vt:lpstr>
      <vt:lpstr>Prechurch - Sound-Check  2 Mikrophone u. Mischpult prüfen </vt:lpstr>
      <vt:lpstr>Prechurch -Sound-Check  3 Laptop-Eingang und Summen-Regler </vt:lpstr>
      <vt:lpstr>PrechurchCheck  19 Richtfunkantenne</vt:lpstr>
      <vt:lpstr>PrechurchCheck  20 PreChurchCheck done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Eventtimer</dc:title>
  <dc:creator>Vogel, Rene (DI FA SEA SYS AMB)</dc:creator>
  <cp:lastModifiedBy>Technik JoKi</cp:lastModifiedBy>
  <cp:revision>233</cp:revision>
  <dcterms:created xsi:type="dcterms:W3CDTF">2020-11-19T11:20:37Z</dcterms:created>
  <dcterms:modified xsi:type="dcterms:W3CDTF">2022-04-04T15:56:47Z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59b6cd5-d141-4a33-8bf1-0ca04484304f_Enabled">
    <vt:lpwstr>true</vt:lpwstr>
  </property>
  <property fmtid="{D5CDD505-2E9C-101B-9397-08002B2CF9AE}" pid="3" name="MSIP_Label_a59b6cd5-d141-4a33-8bf1-0ca04484304f_SetDate">
    <vt:lpwstr>2021-05-17T08:28:09Z</vt:lpwstr>
  </property>
  <property fmtid="{D5CDD505-2E9C-101B-9397-08002B2CF9AE}" pid="4" name="MSIP_Label_a59b6cd5-d141-4a33-8bf1-0ca04484304f_Method">
    <vt:lpwstr>Standard</vt:lpwstr>
  </property>
  <property fmtid="{D5CDD505-2E9C-101B-9397-08002B2CF9AE}" pid="5" name="MSIP_Label_a59b6cd5-d141-4a33-8bf1-0ca04484304f_Name">
    <vt:lpwstr>restricted-default</vt:lpwstr>
  </property>
  <property fmtid="{D5CDD505-2E9C-101B-9397-08002B2CF9AE}" pid="6" name="MSIP_Label_a59b6cd5-d141-4a33-8bf1-0ca04484304f_SiteId">
    <vt:lpwstr>38ae3bcd-9579-4fd4-adda-b42e1495d55a</vt:lpwstr>
  </property>
  <property fmtid="{D5CDD505-2E9C-101B-9397-08002B2CF9AE}" pid="7" name="MSIP_Label_a59b6cd5-d141-4a33-8bf1-0ca04484304f_ActionId">
    <vt:lpwstr>496c7df2-f4ed-4aaa-9fa9-1444453051cc</vt:lpwstr>
  </property>
  <property fmtid="{D5CDD505-2E9C-101B-9397-08002B2CF9AE}" pid="8" name="MSIP_Label_a59b6cd5-d141-4a33-8bf1-0ca04484304f_ContentBits">
    <vt:lpwstr>0</vt:lpwstr>
  </property>
  <property fmtid="{D5CDD505-2E9C-101B-9397-08002B2CF9AE}" pid="9" name="Document_Confidentiality">
    <vt:lpwstr>Restricted</vt:lpwstr>
  </property>
</Properties>
</file>

<file path=docProps/thumbnail.jpeg>
</file>